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</p:sldMasterIdLst>
  <p:notesMasterIdLst>
    <p:notesMasterId r:id="rId21"/>
  </p:notesMasterIdLst>
  <p:sldIdLst>
    <p:sldId id="256" r:id="rId6"/>
    <p:sldId id="272" r:id="rId7"/>
    <p:sldId id="274" r:id="rId8"/>
    <p:sldId id="273" r:id="rId9"/>
    <p:sldId id="266" r:id="rId10"/>
    <p:sldId id="270" r:id="rId11"/>
    <p:sldId id="267" r:id="rId12"/>
    <p:sldId id="271" r:id="rId13"/>
    <p:sldId id="257" r:id="rId14"/>
    <p:sldId id="263" r:id="rId15"/>
    <p:sldId id="258" r:id="rId16"/>
    <p:sldId id="261" r:id="rId17"/>
    <p:sldId id="269" r:id="rId18"/>
    <p:sldId id="276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F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EECD06-84BE-314E-8F54-74B9113A67F6}" vWet="2" dt="2023-10-29T15:12:21.373"/>
    <p1510:client id="{05F831CD-1AAA-404A-9E46-9295CC752381}" v="60" dt="2023-10-29T19:48:56.578"/>
    <p1510:client id="{1B9E4225-9137-4066-8412-7EA928F9A5D1}" v="59" dt="2022-09-30T15:16:50.716"/>
    <p1510:client id="{206C3C4D-FFCC-49E6-8A89-D0CF573BD801}" v="159" dt="2022-10-01T00:07:14.642"/>
    <p1510:client id="{23523719-9381-4F51-A506-07A0E0A84711}" v="7" dt="2023-10-29T19:56:06.187"/>
    <p1510:client id="{2482879D-BE30-4456-AEA9-B58D41480A0C}" v="93" dt="2022-09-30T14:58:21.271"/>
    <p1510:client id="{63725206-1AAA-4712-AC93-161A403B8AF5}" v="11" dt="2023-10-29T14:57:56.913"/>
    <p1510:client id="{6A763C7C-D90F-4FC0-AC27-CA48ADB35D49}" v="16" dt="2023-10-29T20:13:46.748"/>
    <p1510:client id="{7F8585C2-0A82-6D49-B807-9EBF156E5E1D}" v="11" dt="2022-10-01T12:06:17.655"/>
    <p1510:client id="{B2882917-A868-4A24-9160-C3FD79EB93D9}" v="232" dt="2023-10-29T15:21:59.675"/>
    <p1510:client id="{D8CF7F21-C409-4E2A-A5FD-E9249BDCFA34}" v="239" dt="2022-09-30T23:35:48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2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oper, Liam P" userId="S::lcooper43@gatech.edu::c9ebb646-a5a5-4a14-8b6c-99f846e54c43" providerId="AD" clId="Web-{23523719-9381-4F51-A506-07A0E0A84711}"/>
    <pc:docChg chg="modSld">
      <pc:chgData name="Cooper, Liam P" userId="S::lcooper43@gatech.edu::c9ebb646-a5a5-4a14-8b6c-99f846e54c43" providerId="AD" clId="Web-{23523719-9381-4F51-A506-07A0E0A84711}" dt="2023-10-29T19:56:05.734" v="5" actId="20577"/>
      <pc:docMkLst>
        <pc:docMk/>
      </pc:docMkLst>
      <pc:sldChg chg="modSp">
        <pc:chgData name="Cooper, Liam P" userId="S::lcooper43@gatech.edu::c9ebb646-a5a5-4a14-8b6c-99f846e54c43" providerId="AD" clId="Web-{23523719-9381-4F51-A506-07A0E0A84711}" dt="2023-10-29T19:56:05.734" v="5" actId="20577"/>
        <pc:sldMkLst>
          <pc:docMk/>
          <pc:sldMk cId="1869057770" sldId="272"/>
        </pc:sldMkLst>
        <pc:spChg chg="mod">
          <ac:chgData name="Cooper, Liam P" userId="S::lcooper43@gatech.edu::c9ebb646-a5a5-4a14-8b6c-99f846e54c43" providerId="AD" clId="Web-{23523719-9381-4F51-A506-07A0E0A84711}" dt="2023-10-29T19:56:05.734" v="5" actId="20577"/>
          <ac:spMkLst>
            <pc:docMk/>
            <pc:sldMk cId="1869057770" sldId="272"/>
            <ac:spMk id="6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ACE352D7-87A0-4999-94A4-C912EC176C40}"/>
    <pc:docChg chg="modSld">
      <pc:chgData name="Cooper, Liam P" userId="S::lcooper43@gatech.edu::c9ebb646-a5a5-4a14-8b6c-99f846e54c43" providerId="AD" clId="Web-{ACE352D7-87A0-4999-94A4-C912EC176C40}" dt="2021-10-17T21:17:06.580" v="133" actId="20577"/>
      <pc:docMkLst>
        <pc:docMk/>
      </pc:docMkLst>
      <pc:sldChg chg="modSp">
        <pc:chgData name="Cooper, Liam P" userId="S::lcooper43@gatech.edu::c9ebb646-a5a5-4a14-8b6c-99f846e54c43" providerId="AD" clId="Web-{ACE352D7-87A0-4999-94A4-C912EC176C40}" dt="2021-10-17T21:17:06.580" v="133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ACE352D7-87A0-4999-94A4-C912EC176C40}" dt="2021-10-17T20:58:32.950" v="37" actId="1076"/>
          <ac:spMkLst>
            <pc:docMk/>
            <pc:sldMk cId="0" sldId="264"/>
            <ac:spMk id="91" creationId="{00000000-0000-0000-0000-000000000000}"/>
          </ac:spMkLst>
        </pc:spChg>
        <pc:spChg chg="mod">
          <ac:chgData name="Cooper, Liam P" userId="S::lcooper43@gatech.edu::c9ebb646-a5a5-4a14-8b6c-99f846e54c43" providerId="AD" clId="Web-{ACE352D7-87A0-4999-94A4-C912EC176C40}" dt="2021-10-17T21:17:06.580" v="133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D8CF7F21-C409-4E2A-A5FD-E9249BDCFA34}"/>
    <pc:docChg chg="modSld">
      <pc:chgData name="Cooper, Liam P" userId="S::lcooper43@gatech.edu::c9ebb646-a5a5-4a14-8b6c-99f846e54c43" providerId="AD" clId="Web-{D8CF7F21-C409-4E2A-A5FD-E9249BDCFA34}" dt="2022-09-30T23:35:48.436" v="235" actId="20577"/>
      <pc:docMkLst>
        <pc:docMk/>
      </pc:docMkLst>
      <pc:sldChg chg="modSp">
        <pc:chgData name="Cooper, Liam P" userId="S::lcooper43@gatech.edu::c9ebb646-a5a5-4a14-8b6c-99f846e54c43" providerId="AD" clId="Web-{D8CF7F21-C409-4E2A-A5FD-E9249BDCFA34}" dt="2022-09-30T23:22:17.492" v="8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D8CF7F21-C409-4E2A-A5FD-E9249BDCFA34}" dt="2022-09-30T23:22:17.492" v="8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35:48.436" v="23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D8CF7F21-C409-4E2A-A5FD-E9249BDCFA34}" dt="2022-09-30T23:30:12.723" v="131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D8CF7F21-C409-4E2A-A5FD-E9249BDCFA34}" dt="2022-09-30T23:35:48.436" v="235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29:27.347" v="12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D8CF7F21-C409-4E2A-A5FD-E9249BDCFA34}" dt="2022-09-30T23:29:27.347" v="12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9733837E-4CC1-4222-AD9A-2263865B2D32}"/>
    <pc:docChg chg="modSld">
      <pc:chgData name="Cooper, Liam P" userId="S::lcooper43@gatech.edu::c9ebb646-a5a5-4a14-8b6c-99f846e54c43" providerId="AD" clId="Web-{9733837E-4CC1-4222-AD9A-2263865B2D32}" dt="2021-10-18T01:39:02.135" v="122" actId="20577"/>
      <pc:docMkLst>
        <pc:docMk/>
      </pc:docMkLst>
      <pc:sldChg chg="modSp">
        <pc:chgData name="Cooper, Liam P" userId="S::lcooper43@gatech.edu::c9ebb646-a5a5-4a14-8b6c-99f846e54c43" providerId="AD" clId="Web-{9733837E-4CC1-4222-AD9A-2263865B2D32}" dt="2021-10-18T01:38:40.008" v="119" actId="20577"/>
        <pc:sldMkLst>
          <pc:docMk/>
          <pc:sldMk cId="0" sldId="258"/>
        </pc:sldMkLst>
        <pc:spChg chg="mod">
          <ac:chgData name="Cooper, Liam P" userId="S::lcooper43@gatech.edu::c9ebb646-a5a5-4a14-8b6c-99f846e54c43" providerId="AD" clId="Web-{9733837E-4CC1-4222-AD9A-2263865B2D32}" dt="2021-10-18T01:38:40.008" v="119" actId="20577"/>
          <ac:spMkLst>
            <pc:docMk/>
            <pc:sldMk cId="0" sldId="258"/>
            <ac:spMk id="89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8:48.962" v="120" actId="20577"/>
        <pc:sldMkLst>
          <pc:docMk/>
          <pc:sldMk cId="0" sldId="259"/>
        </pc:sldMkLst>
        <pc:spChg chg="mod">
          <ac:chgData name="Cooper, Liam P" userId="S::lcooper43@gatech.edu::c9ebb646-a5a5-4a14-8b6c-99f846e54c43" providerId="AD" clId="Web-{9733837E-4CC1-4222-AD9A-2263865B2D32}" dt="2021-10-18T01:38:48.962" v="120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9:02.135" v="122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9733837E-4CC1-4222-AD9A-2263865B2D32}" dt="2021-10-18T01:39:02.135" v="122" actId="20577"/>
          <ac:spMkLst>
            <pc:docMk/>
            <pc:sldMk cId="0" sldId="261"/>
            <ac:spMk id="93" creationId="{00000000-0000-0000-0000-000000000000}"/>
          </ac:spMkLst>
        </pc:spChg>
      </pc:sldChg>
      <pc:sldChg chg="addSp modSp">
        <pc:chgData name="Cooper, Liam P" userId="S::lcooper43@gatech.edu::c9ebb646-a5a5-4a14-8b6c-99f846e54c43" providerId="AD" clId="Web-{9733837E-4CC1-4222-AD9A-2263865B2D32}" dt="2021-10-18T01:38:08.225" v="116" actId="1076"/>
        <pc:sldMkLst>
          <pc:docMk/>
          <pc:sldMk cId="0" sldId="263"/>
        </pc:sldMkLst>
        <pc:spChg chg="add mod">
          <ac:chgData name="Cooper, Liam P" userId="S::lcooper43@gatech.edu::c9ebb646-a5a5-4a14-8b6c-99f846e54c43" providerId="AD" clId="Web-{9733837E-4CC1-4222-AD9A-2263865B2D32}" dt="2021-10-18T01:38:08.225" v="116" actId="1076"/>
          <ac:spMkLst>
            <pc:docMk/>
            <pc:sldMk cId="0" sldId="263"/>
            <ac:spMk id="2" creationId="{DA5897AC-BC62-459A-8A74-4539AF0C3C57}"/>
          </ac:spMkLst>
        </pc:spChg>
        <pc:spChg chg="mod">
          <ac:chgData name="Cooper, Liam P" userId="S::lcooper43@gatech.edu::c9ebb646-a5a5-4a14-8b6c-99f846e54c43" providerId="AD" clId="Web-{9733837E-4CC1-4222-AD9A-2263865B2D32}" dt="2021-10-18T01:29:00.261" v="53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25:11.512" v="3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9733837E-4CC1-4222-AD9A-2263865B2D32}" dt="2021-10-18T01:25:11.512" v="3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AEC9940-C916-4E78-A354-4AFCEF4342B9}"/>
    <pc:docChg chg="addSld delSld modSld sldOrd">
      <pc:chgData name="Cooper, Liam P" userId="S::lcooper43@gatech.edu::c9ebb646-a5a5-4a14-8b6c-99f846e54c43" providerId="AD" clId="Web-{EAEC9940-C916-4E78-A354-4AFCEF4342B9}" dt="2021-10-18T12:46:58.510" v="107" actId="20577"/>
      <pc:docMkLst>
        <pc:docMk/>
      </pc:docMkLst>
      <pc:sldChg chg="addSp delSp modSp ord">
        <pc:chgData name="Cooper, Liam P" userId="S::lcooper43@gatech.edu::c9ebb646-a5a5-4a14-8b6c-99f846e54c43" providerId="AD" clId="Web-{EAEC9940-C916-4E78-A354-4AFCEF4342B9}" dt="2021-10-18T12:46:58.510" v="10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AEC9940-C916-4E78-A354-4AFCEF4342B9}" dt="2021-10-18T12:34:40.043" v="15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AEC9940-C916-4E78-A354-4AFCEF4342B9}" dt="2021-10-18T12:46:58.510" v="107" actId="20577"/>
          <ac:spMkLst>
            <pc:docMk/>
            <pc:sldMk cId="0" sldId="257"/>
            <ac:spMk id="85" creationId="{00000000-0000-0000-0000-000000000000}"/>
          </ac:spMkLst>
        </pc:spChg>
        <pc:spChg chg="add del mod">
          <ac:chgData name="Cooper, Liam P" userId="S::lcooper43@gatech.edu::c9ebb646-a5a5-4a14-8b6c-99f846e54c43" providerId="AD" clId="Web-{EAEC9940-C916-4E78-A354-4AFCEF4342B9}" dt="2021-10-18T12:31:17.102" v="8"/>
          <ac:spMkLst>
            <pc:docMk/>
            <pc:sldMk cId="0" sldId="257"/>
            <ac:spMk id="86" creationId="{00000000-0000-0000-0000-000000000000}"/>
          </ac:spMkLst>
        </pc:spChg>
      </pc:sldChg>
      <pc:sldChg chg="add replId">
        <pc:chgData name="Cooper, Liam P" userId="S::lcooper43@gatech.edu::c9ebb646-a5a5-4a14-8b6c-99f846e54c43" providerId="AD" clId="Web-{EAEC9940-C916-4E78-A354-4AFCEF4342B9}" dt="2021-10-18T12:28:37.005" v="2"/>
        <pc:sldMkLst>
          <pc:docMk/>
          <pc:sldMk cId="1581591787" sldId="267"/>
        </pc:sldMkLst>
      </pc:sldChg>
      <pc:sldChg chg="new del">
        <pc:chgData name="Cooper, Liam P" userId="S::lcooper43@gatech.edu::c9ebb646-a5a5-4a14-8b6c-99f846e54c43" providerId="AD" clId="Web-{EAEC9940-C916-4E78-A354-4AFCEF4342B9}" dt="2021-10-18T12:28:32.974" v="1"/>
        <pc:sldMkLst>
          <pc:docMk/>
          <pc:sldMk cId="1815908824" sldId="267"/>
        </pc:sldMkLst>
      </pc:sldChg>
    </pc:docChg>
  </pc:docChgLst>
  <pc:docChgLst>
    <pc:chgData name="Kim, Hyesoon" userId="S::hkim358@gatech.edu::0d5c111a-f023-452e-87f1-b54e58794be3" providerId="AD" clId="Web-{2C367D7B-9FFC-4D6F-95D1-AECEBC4C09A1}"/>
    <pc:docChg chg="delSld modSld">
      <pc:chgData name="Kim, Hyesoon" userId="S::hkim358@gatech.edu::0d5c111a-f023-452e-87f1-b54e58794be3" providerId="AD" clId="Web-{2C367D7B-9FFC-4D6F-95D1-AECEBC4C09A1}" dt="2021-10-17T20:21:35.365" v="215" actId="20577"/>
      <pc:docMkLst>
        <pc:docMk/>
      </pc:docMkLst>
      <pc:sldChg chg="modSp">
        <pc:chgData name="Kim, Hyesoon" userId="S::hkim358@gatech.edu::0d5c111a-f023-452e-87f1-b54e58794be3" providerId="AD" clId="Web-{2C367D7B-9FFC-4D6F-95D1-AECEBC4C09A1}" dt="2021-10-17T20:20:22.878" v="184" actId="20577"/>
        <pc:sldMkLst>
          <pc:docMk/>
          <pc:sldMk cId="0" sldId="259"/>
        </pc:sldMkLst>
        <pc:spChg chg="mod">
          <ac:chgData name="Kim, Hyesoon" userId="S::hkim358@gatech.edu::0d5c111a-f023-452e-87f1-b54e58794be3" providerId="AD" clId="Web-{2C367D7B-9FFC-4D6F-95D1-AECEBC4C09A1}" dt="2021-10-17T20:20:22.878" v="184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14.005" v="205" actId="20577"/>
        <pc:sldMkLst>
          <pc:docMk/>
          <pc:sldMk cId="0" sldId="261"/>
        </pc:sldMkLst>
        <pc:spChg chg="mod">
          <ac:chgData name="Kim, Hyesoon" userId="S::hkim358@gatech.edu::0d5c111a-f023-452e-87f1-b54e58794be3" providerId="AD" clId="Web-{2C367D7B-9FFC-4D6F-95D1-AECEBC4C09A1}" dt="2021-10-17T20:21:14.005" v="205" actId="20577"/>
          <ac:spMkLst>
            <pc:docMk/>
            <pc:sldMk cId="0" sldId="261"/>
            <ac:spMk id="93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32.130" v="135"/>
        <pc:sldMkLst>
          <pc:docMk/>
          <pc:sldMk cId="0" sldId="262"/>
        </pc:sldMkLst>
      </pc:sldChg>
      <pc:sldChg chg="modSp">
        <pc:chgData name="Kim, Hyesoon" userId="S::hkim358@gatech.edu::0d5c111a-f023-452e-87f1-b54e58794be3" providerId="AD" clId="Web-{2C367D7B-9FFC-4D6F-95D1-AECEBC4C09A1}" dt="2021-10-17T20:20:35.785" v="187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2C367D7B-9FFC-4D6F-95D1-AECEBC4C09A1}" dt="2021-10-17T20:20:35.785" v="187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35.365" v="215" actId="20577"/>
        <pc:sldMkLst>
          <pc:docMk/>
          <pc:sldMk cId="0" sldId="264"/>
        </pc:sldMkLst>
        <pc:spChg chg="mod">
          <ac:chgData name="Kim, Hyesoon" userId="S::hkim358@gatech.edu::0d5c111a-f023-452e-87f1-b54e58794be3" providerId="AD" clId="Web-{2C367D7B-9FFC-4D6F-95D1-AECEBC4C09A1}" dt="2021-10-17T20:21:35.365" v="215" actId="20577"/>
          <ac:spMkLst>
            <pc:docMk/>
            <pc:sldMk cId="0" sldId="264"/>
            <ac:spMk id="91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26.708" v="134"/>
        <pc:sldMkLst>
          <pc:docMk/>
          <pc:sldMk cId="3158471362" sldId="267"/>
        </pc:sldMkLst>
      </pc:sldChg>
    </pc:docChg>
  </pc:docChgLst>
  <pc:docChgLst>
    <pc:chgData name="Cooper, Liam P" userId="S::lcooper43@gatech.edu::c9ebb646-a5a5-4a14-8b6c-99f846e54c43" providerId="AD" clId="Web-{B2882917-A868-4A24-9160-C3FD79EB93D9}"/>
    <pc:docChg chg="modSld">
      <pc:chgData name="Cooper, Liam P" userId="S::lcooper43@gatech.edu::c9ebb646-a5a5-4a14-8b6c-99f846e54c43" providerId="AD" clId="Web-{B2882917-A868-4A24-9160-C3FD79EB93D9}" dt="2023-10-29T15:21:59.675" v="219" actId="20577"/>
      <pc:docMkLst>
        <pc:docMk/>
      </pc:docMkLst>
      <pc:sldChg chg="modSp">
        <pc:chgData name="Cooper, Liam P" userId="S::lcooper43@gatech.edu::c9ebb646-a5a5-4a14-8b6c-99f846e54c43" providerId="AD" clId="Web-{B2882917-A868-4A24-9160-C3FD79EB93D9}" dt="2023-10-29T15:21:21.862" v="206" actId="20577"/>
        <pc:sldMkLst>
          <pc:docMk/>
          <pc:sldMk cId="0" sldId="260"/>
        </pc:sldMkLst>
        <pc:spChg chg="mod">
          <ac:chgData name="Cooper, Liam P" userId="S::lcooper43@gatech.edu::c9ebb646-a5a5-4a14-8b6c-99f846e54c43" providerId="AD" clId="Web-{B2882917-A868-4A24-9160-C3FD79EB93D9}" dt="2023-10-29T15:21:21.862" v="206" actId="20577"/>
          <ac:spMkLst>
            <pc:docMk/>
            <pc:sldMk cId="0" sldId="260"/>
            <ac:spMk id="97" creationId="{00000000-0000-0000-0000-000000000000}"/>
          </ac:spMkLst>
        </pc:spChg>
        <pc:picChg chg="mod modCrop">
          <ac:chgData name="Cooper, Liam P" userId="S::lcooper43@gatech.edu::c9ebb646-a5a5-4a14-8b6c-99f846e54c43" providerId="AD" clId="Web-{B2882917-A868-4A24-9160-C3FD79EB93D9}" dt="2023-10-29T15:16:25.306" v="137" actId="1076"/>
          <ac:picMkLst>
            <pc:docMk/>
            <pc:sldMk cId="0" sldId="260"/>
            <ac:picMk id="99" creationId="{00000000-0000-0000-0000-000000000000}"/>
          </ac:picMkLst>
        </pc:picChg>
      </pc:sldChg>
      <pc:sldChg chg="modSp">
        <pc:chgData name="Cooper, Liam P" userId="S::lcooper43@gatech.edu::c9ebb646-a5a5-4a14-8b6c-99f846e54c43" providerId="AD" clId="Web-{B2882917-A868-4A24-9160-C3FD79EB93D9}" dt="2023-10-29T15:21:59.675" v="219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B2882917-A868-4A24-9160-C3FD79EB93D9}" dt="2023-10-29T15:21:59.675" v="219" actId="20577"/>
          <ac:spMkLst>
            <pc:docMk/>
            <pc:sldMk cId="0" sldId="261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03:35.874" v="30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B2882917-A868-4A24-9160-C3FD79EB93D9}" dt="2023-10-29T15:03:35.874" v="30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3:32.770" v="92" actId="20577"/>
        <pc:sldMkLst>
          <pc:docMk/>
          <pc:sldMk cId="1553871228" sldId="273"/>
        </pc:sldMkLst>
        <pc:spChg chg="mod">
          <ac:chgData name="Cooper, Liam P" userId="S::lcooper43@gatech.edu::c9ebb646-a5a5-4a14-8b6c-99f846e54c43" providerId="AD" clId="Web-{B2882917-A868-4A24-9160-C3FD79EB93D9}" dt="2023-10-29T15:13:32.770" v="92" actId="20577"/>
          <ac:spMkLst>
            <pc:docMk/>
            <pc:sldMk cId="1553871228" sldId="273"/>
            <ac:spMk id="7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5:06.429" v="133" actId="20577"/>
        <pc:sldMkLst>
          <pc:docMk/>
          <pc:sldMk cId="677148047" sldId="274"/>
        </pc:sldMkLst>
        <pc:spChg chg="mod">
          <ac:chgData name="Cooper, Liam P" userId="S::lcooper43@gatech.edu::c9ebb646-a5a5-4a14-8b6c-99f846e54c43" providerId="AD" clId="Web-{B2882917-A868-4A24-9160-C3FD79EB93D9}" dt="2023-10-29T15:15:06.429" v="133" actId="20577"/>
          <ac:spMkLst>
            <pc:docMk/>
            <pc:sldMk cId="677148047" sldId="274"/>
            <ac:spMk id="6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A763C7C-D90F-4FC0-AC27-CA48ADB35D49}"/>
    <pc:docChg chg="addSld modSld sldOrd">
      <pc:chgData name="Cooper, Liam P" userId="S::lcooper43@gatech.edu::c9ebb646-a5a5-4a14-8b6c-99f846e54c43" providerId="AD" clId="Web-{6A763C7C-D90F-4FC0-AC27-CA48ADB35D49}" dt="2023-10-29T20:13:46.748" v="14" actId="20577"/>
      <pc:docMkLst>
        <pc:docMk/>
      </pc:docMkLst>
      <pc:sldChg chg="modSp">
        <pc:chgData name="Cooper, Liam P" userId="S::lcooper43@gatech.edu::c9ebb646-a5a5-4a14-8b6c-99f846e54c43" providerId="AD" clId="Web-{6A763C7C-D90F-4FC0-AC27-CA48ADB35D49}" dt="2023-10-29T20:13:17.038" v="3" actId="20577"/>
        <pc:sldMkLst>
          <pc:docMk/>
          <pc:sldMk cId="3263684365" sldId="269"/>
        </pc:sldMkLst>
        <pc:spChg chg="mod">
          <ac:chgData name="Cooper, Liam P" userId="S::lcooper43@gatech.edu::c9ebb646-a5a5-4a14-8b6c-99f846e54c43" providerId="AD" clId="Web-{6A763C7C-D90F-4FC0-AC27-CA48ADB35D49}" dt="2023-10-29T20:13:17.038" v="3" actId="20577"/>
          <ac:spMkLst>
            <pc:docMk/>
            <pc:sldMk cId="3263684365" sldId="269"/>
            <ac:spMk id="93" creationId="{00000000-0000-0000-0000-000000000000}"/>
          </ac:spMkLst>
        </pc:spChg>
      </pc:sldChg>
      <pc:sldChg chg="modSp add ord replId">
        <pc:chgData name="Cooper, Liam P" userId="S::lcooper43@gatech.edu::c9ebb646-a5a5-4a14-8b6c-99f846e54c43" providerId="AD" clId="Web-{6A763C7C-D90F-4FC0-AC27-CA48ADB35D49}" dt="2023-10-29T20:13:46.748" v="14" actId="20577"/>
        <pc:sldMkLst>
          <pc:docMk/>
          <pc:sldMk cId="4119754833" sldId="275"/>
        </pc:sldMkLst>
        <pc:spChg chg="mod">
          <ac:chgData name="Cooper, Liam P" userId="S::lcooper43@gatech.edu::c9ebb646-a5a5-4a14-8b6c-99f846e54c43" providerId="AD" clId="Web-{6A763C7C-D90F-4FC0-AC27-CA48ADB35D49}" dt="2023-10-29T20:13:46.748" v="14" actId="20577"/>
          <ac:spMkLst>
            <pc:docMk/>
            <pc:sldMk cId="4119754833" sldId="275"/>
            <ac:spMk id="82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C832525-E5F8-440D-A1B4-E8331C7F49C7}"/>
    <pc:docChg chg="modSld">
      <pc:chgData name="Cooper, Liam P" userId="S::lcooper43@gatech.edu::c9ebb646-a5a5-4a14-8b6c-99f846e54c43" providerId="AD" clId="Web-{6C832525-E5F8-440D-A1B4-E8331C7F49C7}" dt="2021-10-17T23:46:22.125" v="0" actId="20577"/>
      <pc:docMkLst>
        <pc:docMk/>
      </pc:docMkLst>
      <pc:sldChg chg="modSp">
        <pc:chgData name="Cooper, Liam P" userId="S::lcooper43@gatech.edu::c9ebb646-a5a5-4a14-8b6c-99f846e54c43" providerId="AD" clId="Web-{6C832525-E5F8-440D-A1B4-E8331C7F49C7}" dt="2021-10-17T23:46:22.125" v="0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6C832525-E5F8-440D-A1B4-E8331C7F49C7}" dt="2021-10-17T23:46:22.125" v="0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64277EDE-F953-427A-8395-B0A868C95028}"/>
    <pc:docChg chg="addSld delSld modSld">
      <pc:chgData name="Kim, Hyesoon" userId="S::hkim358@gatech.edu::0d5c111a-f023-452e-87f1-b54e58794be3" providerId="AD" clId="Web-{64277EDE-F953-427A-8395-B0A868C95028}" dt="2021-10-17T17:44:04" v="61" actId="20577"/>
      <pc:docMkLst>
        <pc:docMk/>
      </pc:docMkLst>
      <pc:sldChg chg="modSp">
        <pc:chgData name="Kim, Hyesoon" userId="S::hkim358@gatech.edu::0d5c111a-f023-452e-87f1-b54e58794be3" providerId="AD" clId="Web-{64277EDE-F953-427A-8395-B0A868C95028}" dt="2021-10-17T17:38:22.098" v="4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64277EDE-F953-427A-8395-B0A868C95028}" dt="2021-10-17T17:38:22.098" v="4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64277EDE-F953-427A-8395-B0A868C95028}" dt="2021-10-17T17:44:04" v="61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64277EDE-F953-427A-8395-B0A868C95028}" dt="2021-10-17T17:43:44.609" v="34" actId="20577"/>
          <ac:spMkLst>
            <pc:docMk/>
            <pc:sldMk cId="0" sldId="263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44:04" v="61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 new del">
        <pc:chgData name="Kim, Hyesoon" userId="S::hkim358@gatech.edu::0d5c111a-f023-452e-87f1-b54e58794be3" providerId="AD" clId="Web-{64277EDE-F953-427A-8395-B0A868C95028}" dt="2021-10-17T17:39:03.193" v="9"/>
        <pc:sldMkLst>
          <pc:docMk/>
          <pc:sldMk cId="1800674293" sldId="265"/>
        </pc:sldMkLst>
        <pc:spChg chg="mod">
          <ac:chgData name="Kim, Hyesoon" userId="S::hkim358@gatech.edu::0d5c111a-f023-452e-87f1-b54e58794be3" providerId="AD" clId="Web-{64277EDE-F953-427A-8395-B0A868C95028}" dt="2021-10-17T17:38:56.803" v="7" actId="20577"/>
          <ac:spMkLst>
            <pc:docMk/>
            <pc:sldMk cId="1800674293" sldId="265"/>
            <ac:spMk id="2" creationId="{7FC23371-6E03-460A-919D-90E155DFE1BB}"/>
          </ac:spMkLst>
        </pc:spChg>
      </pc:sldChg>
      <pc:sldChg chg="modSp add replId">
        <pc:chgData name="Kim, Hyesoon" userId="S::hkim358@gatech.edu::0d5c111a-f023-452e-87f1-b54e58794be3" providerId="AD" clId="Web-{64277EDE-F953-427A-8395-B0A868C95028}" dt="2021-10-17T17:39:26.647" v="24" actId="20577"/>
        <pc:sldMkLst>
          <pc:docMk/>
          <pc:sldMk cId="895507812" sldId="266"/>
        </pc:sldMkLst>
        <pc:spChg chg="mod">
          <ac:chgData name="Kim, Hyesoon" userId="S::hkim358@gatech.edu::0d5c111a-f023-452e-87f1-b54e58794be3" providerId="AD" clId="Web-{64277EDE-F953-427A-8395-B0A868C95028}" dt="2021-10-17T17:39:08.990" v="12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39:26.647" v="2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add replId">
        <pc:chgData name="Kim, Hyesoon" userId="S::hkim358@gatech.edu::0d5c111a-f023-452e-87f1-b54e58794be3" providerId="AD" clId="Web-{64277EDE-F953-427A-8395-B0A868C95028}" dt="2021-10-17T17:40:01.664" v="27"/>
        <pc:sldMkLst>
          <pc:docMk/>
          <pc:sldMk cId="3158471362" sldId="267"/>
        </pc:sldMkLst>
      </pc:sldChg>
      <pc:sldChg chg="new del">
        <pc:chgData name="Kim, Hyesoon" userId="S::hkim358@gatech.edu::0d5c111a-f023-452e-87f1-b54e58794be3" providerId="AD" clId="Web-{64277EDE-F953-427A-8395-B0A868C95028}" dt="2021-10-17T17:39:56.664" v="26"/>
        <pc:sldMkLst>
          <pc:docMk/>
          <pc:sldMk cId="3785598651" sldId="267"/>
        </pc:sldMkLst>
      </pc:sldChg>
    </pc:docChg>
  </pc:docChgLst>
  <pc:docChgLst>
    <pc:chgData name="Cooper, Liam P" userId="S::lcooper43@gatech.edu::c9ebb646-a5a5-4a14-8b6c-99f846e54c43" providerId="AD" clId="Web-{05F831CD-1AAA-404A-9E46-9295CC752381}"/>
    <pc:docChg chg="addSld delSld modSld sldOrd">
      <pc:chgData name="Cooper, Liam P" userId="S::lcooper43@gatech.edu::c9ebb646-a5a5-4a14-8b6c-99f846e54c43" providerId="AD" clId="Web-{05F831CD-1AAA-404A-9E46-9295CC752381}" dt="2023-10-29T19:48:56.578" v="58"/>
      <pc:docMkLst>
        <pc:docMk/>
      </pc:docMkLst>
      <pc:sldChg chg="ord">
        <pc:chgData name="Cooper, Liam P" userId="S::lcooper43@gatech.edu::c9ebb646-a5a5-4a14-8b6c-99f846e54c43" providerId="AD" clId="Web-{05F831CD-1AAA-404A-9E46-9295CC752381}" dt="2023-10-29T19:48:56.578" v="58"/>
        <pc:sldMkLst>
          <pc:docMk/>
          <pc:sldMk cId="0" sldId="263"/>
        </pc:sldMkLst>
      </pc:sldChg>
      <pc:sldChg chg="modSp">
        <pc:chgData name="Cooper, Liam P" userId="S::lcooper43@gatech.edu::c9ebb646-a5a5-4a14-8b6c-99f846e54c43" providerId="AD" clId="Web-{05F831CD-1AAA-404A-9E46-9295CC752381}" dt="2023-10-29T19:46:29.932" v="56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05F831CD-1AAA-404A-9E46-9295CC752381}" dt="2023-10-29T19:46:29.932" v="56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add del replId">
        <pc:chgData name="Cooper, Liam P" userId="S::lcooper43@gatech.edu::c9ebb646-a5a5-4a14-8b6c-99f846e54c43" providerId="AD" clId="Web-{05F831CD-1AAA-404A-9E46-9295CC752381}" dt="2023-10-29T19:44:43.647" v="2"/>
        <pc:sldMkLst>
          <pc:docMk/>
          <pc:sldMk cId="1829986358" sldId="275"/>
        </pc:sldMkLst>
      </pc:sldChg>
    </pc:docChg>
  </pc:docChgLst>
  <pc:docChgLst>
    <pc:chgData name="Cooper, Liam P" userId="S::lcooper43@gatech.edu::c9ebb646-a5a5-4a14-8b6c-99f846e54c43" providerId="AD" clId="Web-{34F78575-0E66-48D5-810E-484EC7CD84E6}"/>
    <pc:docChg chg="modSld">
      <pc:chgData name="Cooper, Liam P" userId="S::lcooper43@gatech.edu::c9ebb646-a5a5-4a14-8b6c-99f846e54c43" providerId="AD" clId="Web-{34F78575-0E66-48D5-810E-484EC7CD84E6}" dt="2021-10-18T03:19:40.391" v="83" actId="20577"/>
      <pc:docMkLst>
        <pc:docMk/>
      </pc:docMkLst>
      <pc:sldChg chg="addSp delSp modSp">
        <pc:chgData name="Cooper, Liam P" userId="S::lcooper43@gatech.edu::c9ebb646-a5a5-4a14-8b6c-99f846e54c43" providerId="AD" clId="Web-{34F78575-0E66-48D5-810E-484EC7CD84E6}" dt="2021-10-18T03:19:40.391" v="83" actId="20577"/>
        <pc:sldMkLst>
          <pc:docMk/>
          <pc:sldMk cId="0" sldId="257"/>
        </pc:sldMkLst>
        <pc:spChg chg="add del">
          <ac:chgData name="Cooper, Liam P" userId="S::lcooper43@gatech.edu::c9ebb646-a5a5-4a14-8b6c-99f846e54c43" providerId="AD" clId="Web-{34F78575-0E66-48D5-810E-484EC7CD84E6}" dt="2021-10-18T03:15:28.511" v="33"/>
          <ac:spMkLst>
            <pc:docMk/>
            <pc:sldMk cId="0" sldId="257"/>
            <ac:spMk id="2" creationId="{2094023D-BB59-4F68-B938-B1B923EA2841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04.593" v="79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40.391" v="83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34F78575-0E66-48D5-810E-484EC7CD84E6}" dt="2021-10-18T03:11:19.693" v="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34F78575-0E66-48D5-810E-484EC7CD84E6}" dt="2021-10-18T03:11:19.693" v="5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095E4714-8978-4152-994D-F3607A775445}"/>
    <pc:docChg chg="modSld">
      <pc:chgData name="Cooper, Liam P" userId="S::lcooper43@gatech.edu::c9ebb646-a5a5-4a14-8b6c-99f846e54c43" providerId="AD" clId="Web-{095E4714-8978-4152-994D-F3607A775445}" dt="2021-10-18T03:51:45.033" v="2" actId="20577"/>
      <pc:docMkLst>
        <pc:docMk/>
      </pc:docMkLst>
      <pc:sldChg chg="modSp">
        <pc:chgData name="Cooper, Liam P" userId="S::lcooper43@gatech.edu::c9ebb646-a5a5-4a14-8b6c-99f846e54c43" providerId="AD" clId="Web-{095E4714-8978-4152-994D-F3607A775445}" dt="2021-10-18T03:51:45.033" v="2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095E4714-8978-4152-994D-F3607A775445}" dt="2021-10-18T03:51:45.033" v="2" actId="20577"/>
          <ac:spMkLst>
            <pc:docMk/>
            <pc:sldMk cId="0" sldId="25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3725206-1AAA-4712-AC93-161A403B8AF5}"/>
    <pc:docChg chg="modSld sldOrd">
      <pc:chgData name="Cooper, Liam P" userId="S::lcooper43@gatech.edu::c9ebb646-a5a5-4a14-8b6c-99f846e54c43" providerId="AD" clId="Web-{63725206-1AAA-4712-AC93-161A403B8AF5}" dt="2023-10-29T14:57:56.913" v="9"/>
      <pc:docMkLst>
        <pc:docMk/>
      </pc:docMkLst>
      <pc:sldChg chg="modSp">
        <pc:chgData name="Cooper, Liam P" userId="S::lcooper43@gatech.edu::c9ebb646-a5a5-4a14-8b6c-99f846e54c43" providerId="AD" clId="Web-{63725206-1AAA-4712-AC93-161A403B8AF5}" dt="2023-10-29T14:53:39.481" v="5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63725206-1AAA-4712-AC93-161A403B8AF5}" dt="2023-10-29T14:53:39.481" v="5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63725206-1AAA-4712-AC93-161A403B8AF5}" dt="2023-10-29T14:57:56.913" v="9"/>
        <pc:sldMkLst>
          <pc:docMk/>
          <pc:sldMk cId="0" sldId="263"/>
        </pc:sldMkLst>
        <pc:spChg chg="mod">
          <ac:chgData name="Cooper, Liam P" userId="S::lcooper43@gatech.edu::c9ebb646-a5a5-4a14-8b6c-99f846e54c43" providerId="AD" clId="Web-{63725206-1AAA-4712-AC93-161A403B8AF5}" dt="2023-10-29T14:57:37.912" v="8" actId="20577"/>
          <ac:spMkLst>
            <pc:docMk/>
            <pc:sldMk cId="0" sldId="263"/>
            <ac:spMk id="2" creationId="{DA5897AC-BC62-459A-8A74-4539AF0C3C57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9.606" v="3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63725206-1AAA-4712-AC93-161A403B8AF5}" dt="2023-10-29T14:53:19.606" v="3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1.434" v="1" actId="20577"/>
        <pc:sldMkLst>
          <pc:docMk/>
          <pc:sldMk cId="1523755278" sldId="271"/>
        </pc:sldMkLst>
        <pc:spChg chg="mod">
          <ac:chgData name="Cooper, Liam P" userId="S::lcooper43@gatech.edu::c9ebb646-a5a5-4a14-8b6c-99f846e54c43" providerId="AD" clId="Web-{63725206-1AAA-4712-AC93-161A403B8AF5}" dt="2023-10-29T14:53:11.434" v="1" actId="20577"/>
          <ac:spMkLst>
            <pc:docMk/>
            <pc:sldMk cId="1523755278" sldId="271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2482879D-BE30-4456-AEA9-B58D41480A0C}"/>
    <pc:docChg chg="addSld delSld modSld">
      <pc:chgData name="Kim, Hyesoon" userId="S::hkim358@gatech.edu::0d5c111a-f023-452e-87f1-b54e58794be3" providerId="AD" clId="Web-{2482879D-BE30-4456-AEA9-B58D41480A0C}" dt="2022-09-30T14:58:21.271" v="90" actId="20577"/>
      <pc:docMkLst>
        <pc:docMk/>
      </pc:docMkLst>
      <pc:sldChg chg="modSp new del">
        <pc:chgData name="Kim, Hyesoon" userId="S::hkim358@gatech.edu::0d5c111a-f023-452e-87f1-b54e58794be3" providerId="AD" clId="Web-{2482879D-BE30-4456-AEA9-B58D41480A0C}" dt="2022-09-30T14:57:10" v="5"/>
        <pc:sldMkLst>
          <pc:docMk/>
          <pc:sldMk cId="1835665826" sldId="268"/>
        </pc:sldMkLst>
        <pc:spChg chg="mod">
          <ac:chgData name="Kim, Hyesoon" userId="S::hkim358@gatech.edu::0d5c111a-f023-452e-87f1-b54e58794be3" providerId="AD" clId="Web-{2482879D-BE30-4456-AEA9-B58D41480A0C}" dt="2022-09-30T14:56:56.796" v="2" actId="20577"/>
          <ac:spMkLst>
            <pc:docMk/>
            <pc:sldMk cId="1835665826" sldId="268"/>
            <ac:spMk id="2" creationId="{85119711-6B45-2F9E-880B-71851715810F}"/>
          </ac:spMkLst>
        </pc:spChg>
      </pc:sldChg>
      <pc:sldChg chg="modSp add replId">
        <pc:chgData name="Kim, Hyesoon" userId="S::hkim358@gatech.edu::0d5c111a-f023-452e-87f1-b54e58794be3" providerId="AD" clId="Web-{2482879D-BE30-4456-AEA9-B58D41480A0C}" dt="2022-09-30T14:58:21.271" v="90" actId="20577"/>
        <pc:sldMkLst>
          <pc:docMk/>
          <pc:sldMk cId="3263684365" sldId="269"/>
        </pc:sldMkLst>
        <pc:spChg chg="mod">
          <ac:chgData name="Kim, Hyesoon" userId="S::hkim358@gatech.edu::0d5c111a-f023-452e-87f1-b54e58794be3" providerId="AD" clId="Web-{2482879D-BE30-4456-AEA9-B58D41480A0C}" dt="2022-09-30T14:57:08.094" v="4" actId="20577"/>
          <ac:spMkLst>
            <pc:docMk/>
            <pc:sldMk cId="3263684365" sldId="269"/>
            <ac:spMk id="91" creationId="{00000000-0000-0000-0000-000000000000}"/>
          </ac:spMkLst>
        </pc:spChg>
        <pc:spChg chg="mod">
          <ac:chgData name="Kim, Hyesoon" userId="S::hkim358@gatech.edu::0d5c111a-f023-452e-87f1-b54e58794be3" providerId="AD" clId="Web-{2482879D-BE30-4456-AEA9-B58D41480A0C}" dt="2022-09-30T14:58:21.271" v="90" actId="20577"/>
          <ac:spMkLst>
            <pc:docMk/>
            <pc:sldMk cId="3263684365" sldId="269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E8F9F56-BEF8-44C9-811D-630BDA323370}"/>
    <pc:docChg chg="modSld sldOrd">
      <pc:chgData name="Cooper, Liam P" userId="S::lcooper43@gatech.edu::c9ebb646-a5a5-4a14-8b6c-99f846e54c43" providerId="AD" clId="Web-{EE8F9F56-BEF8-44C9-811D-630BDA323370}" dt="2021-10-18T01:03:27.110" v="64" actId="20577"/>
      <pc:docMkLst>
        <pc:docMk/>
      </pc:docMkLst>
      <pc:sldChg chg="modSp">
        <pc:chgData name="Cooper, Liam P" userId="S::lcooper43@gatech.edu::c9ebb646-a5a5-4a14-8b6c-99f846e54c43" providerId="AD" clId="Web-{EE8F9F56-BEF8-44C9-811D-630BDA323370}" dt="2021-10-18T00:45:55.419" v="3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E8F9F56-BEF8-44C9-811D-630BDA323370}" dt="2021-10-18T00:39:00.567" v="24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0:45:55.419" v="37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EE8F9F56-BEF8-44C9-811D-630BDA323370}" dt="2021-10-18T01:03:27.110" v="6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EE8F9F56-BEF8-44C9-811D-630BDA323370}" dt="2021-10-18T00:33:11.635" v="14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1:03:27.110" v="6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1B9E4225-9137-4066-8412-7EA928F9A5D1}"/>
    <pc:docChg chg="modSld">
      <pc:chgData name="Kim, Hyesoon" userId="S::hkim358@gatech.edu::0d5c111a-f023-452e-87f1-b54e58794be3" providerId="AD" clId="Web-{1B9E4225-9137-4066-8412-7EA928F9A5D1}" dt="2022-09-30T15:16:50.388" v="56" actId="20577"/>
      <pc:docMkLst>
        <pc:docMk/>
      </pc:docMkLst>
      <pc:sldChg chg="modSp">
        <pc:chgData name="Kim, Hyesoon" userId="S::hkim358@gatech.edu::0d5c111a-f023-452e-87f1-b54e58794be3" providerId="AD" clId="Web-{1B9E4225-9137-4066-8412-7EA928F9A5D1}" dt="2022-09-30T15:16:50.388" v="56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1B9E4225-9137-4066-8412-7EA928F9A5D1}" dt="2022-09-30T15:16:50.388" v="56" actId="20577"/>
          <ac:spMkLst>
            <pc:docMk/>
            <pc:sldMk cId="0" sldId="256"/>
            <ac:spMk id="82" creationId="{00000000-0000-0000-0000-000000000000}"/>
          </ac:spMkLst>
        </pc:spChg>
      </pc:sldChg>
    </pc:docChg>
  </pc:docChgLst>
  <pc:docChgLst>
    <pc:chgData name="Kim, Hyesoon" userId="0d5c111a-f023-452e-87f1-b54e58794be3" providerId="ADAL" clId="{7F8585C2-0A82-6D49-B807-9EBF156E5E1D}"/>
    <pc:docChg chg="undo custSel addSld delSld modSld delMainMaster">
      <pc:chgData name="Kim, Hyesoon" userId="0d5c111a-f023-452e-87f1-b54e58794be3" providerId="ADAL" clId="{7F8585C2-0A82-6D49-B807-9EBF156E5E1D}" dt="2022-10-01T12:06:17.654" v="802" actId="20577"/>
      <pc:docMkLst>
        <pc:docMk/>
      </pc:docMkLst>
      <pc:sldChg chg="modSp mod">
        <pc:chgData name="Kim, Hyesoon" userId="0d5c111a-f023-452e-87f1-b54e58794be3" providerId="ADAL" clId="{7F8585C2-0A82-6D49-B807-9EBF156E5E1D}" dt="2022-10-01T10:44:17.714" v="55" actId="20577"/>
        <pc:sldMkLst>
          <pc:docMk/>
          <pc:sldMk cId="0" sldId="257"/>
        </pc:sldMkLst>
        <pc:spChg chg="mod">
          <ac:chgData name="Kim, Hyesoon" userId="0d5c111a-f023-452e-87f1-b54e58794be3" providerId="ADAL" clId="{7F8585C2-0A82-6D49-B807-9EBF156E5E1D}" dt="2022-10-01T10:44:17.714" v="55" actId="20577"/>
          <ac:spMkLst>
            <pc:docMk/>
            <pc:sldMk cId="0" sldId="257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5:22.056" v="223" actId="20577"/>
        <pc:sldMkLst>
          <pc:docMk/>
          <pc:sldMk cId="0" sldId="263"/>
        </pc:sldMkLst>
        <pc:spChg chg="mod">
          <ac:chgData name="Kim, Hyesoon" userId="0d5c111a-f023-452e-87f1-b54e58794be3" providerId="ADAL" clId="{7F8585C2-0A82-6D49-B807-9EBF156E5E1D}" dt="2022-10-01T11:55:22.056" v="223" actId="20577"/>
          <ac:spMkLst>
            <pc:docMk/>
            <pc:sldMk cId="0" sldId="263"/>
            <ac:spMk id="2" creationId="{DA5897AC-BC62-459A-8A74-4539AF0C3C57}"/>
          </ac:spMkLst>
        </pc:spChg>
        <pc:spChg chg="mod">
          <ac:chgData name="Kim, Hyesoon" userId="0d5c111a-f023-452e-87f1-b54e58794be3" providerId="ADAL" clId="{7F8585C2-0A82-6D49-B807-9EBF156E5E1D}" dt="2022-09-30T18:36:32.237" v="54" actId="20577"/>
          <ac:spMkLst>
            <pc:docMk/>
            <pc:sldMk cId="0" sldId="263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6:55.132" v="341" actId="20577"/>
        <pc:sldMkLst>
          <pc:docMk/>
          <pc:sldMk cId="3263684365" sldId="269"/>
        </pc:sldMkLst>
        <pc:spChg chg="mod">
          <ac:chgData name="Kim, Hyesoon" userId="0d5c111a-f023-452e-87f1-b54e58794be3" providerId="ADAL" clId="{7F8585C2-0A82-6D49-B807-9EBF156E5E1D}" dt="2022-10-01T11:56:55.132" v="341" actId="20577"/>
          <ac:spMkLst>
            <pc:docMk/>
            <pc:sldMk cId="3263684365" sldId="269"/>
            <ac:spMk id="93" creationId="{00000000-0000-0000-0000-000000000000}"/>
          </ac:spMkLst>
        </pc:spChg>
      </pc:sldChg>
      <pc:sldChg chg="new del">
        <pc:chgData name="Kim, Hyesoon" userId="0d5c111a-f023-452e-87f1-b54e58794be3" providerId="ADAL" clId="{7F8585C2-0A82-6D49-B807-9EBF156E5E1D}" dt="2022-09-30T18:35:38.350" v="3" actId="680"/>
        <pc:sldMkLst>
          <pc:docMk/>
          <pc:sldMk cId="204895196" sldId="270"/>
        </pc:sldMkLst>
      </pc:sldChg>
      <pc:sldChg chg="new del">
        <pc:chgData name="Kim, Hyesoon" userId="0d5c111a-f023-452e-87f1-b54e58794be3" providerId="ADAL" clId="{7F8585C2-0A82-6D49-B807-9EBF156E5E1D}" dt="2022-09-30T18:35:29.438" v="1" actId="2696"/>
        <pc:sldMkLst>
          <pc:docMk/>
          <pc:sldMk cId="640723958" sldId="270"/>
        </pc:sldMkLst>
      </pc:sldChg>
      <pc:sldChg chg="addSp delSp modSp new del mod modClrScheme chgLayout">
        <pc:chgData name="Kim, Hyesoon" userId="0d5c111a-f023-452e-87f1-b54e58794be3" providerId="ADAL" clId="{7F8585C2-0A82-6D49-B807-9EBF156E5E1D}" dt="2022-10-01T11:57:54.376" v="375" actId="2696"/>
        <pc:sldMkLst>
          <pc:docMk/>
          <pc:sldMk cId="2380385656" sldId="270"/>
        </pc:sldMkLst>
        <pc:spChg chg="del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2" creationId="{D954A3C8-A8E2-88AD-DCA6-6127663566B7}"/>
          </ac:spMkLst>
        </pc:spChg>
        <pc:spChg chg="del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3" creationId="{61CAD82E-16DC-9491-8560-DC6E75EC3DDB}"/>
          </ac:spMkLst>
        </pc:spChg>
        <pc:spChg chg="add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4" creationId="{9C583483-27DD-669A-AF45-19988D272869}"/>
          </ac:spMkLst>
        </pc:spChg>
        <pc:spChg chg="add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5" creationId="{58DCA0EA-D4A9-D661-7920-900644E80321}"/>
          </ac:spMkLst>
        </pc:spChg>
      </pc:sldChg>
      <pc:sldChg chg="addSp modSp add mod">
        <pc:chgData name="Kim, Hyesoon" userId="0d5c111a-f023-452e-87f1-b54e58794be3" providerId="ADAL" clId="{7F8585C2-0A82-6D49-B807-9EBF156E5E1D}" dt="2022-10-01T12:05:36.934" v="719" actId="14"/>
        <pc:sldMkLst>
          <pc:docMk/>
          <pc:sldMk cId="633566540" sldId="271"/>
        </pc:sldMkLst>
        <pc:spChg chg="add mod">
          <ac:chgData name="Kim, Hyesoon" userId="0d5c111a-f023-452e-87f1-b54e58794be3" providerId="ADAL" clId="{7F8585C2-0A82-6D49-B807-9EBF156E5E1D}" dt="2022-10-01T12:05:36.934" v="719" actId="14"/>
          <ac:spMkLst>
            <pc:docMk/>
            <pc:sldMk cId="633566540" sldId="271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7:47.742" v="373" actId="20577"/>
          <ac:spMkLst>
            <pc:docMk/>
            <pc:sldMk cId="633566540" sldId="271"/>
            <ac:spMk id="91" creationId="{00000000-0000-0000-0000-000000000000}"/>
          </ac:spMkLst>
        </pc:spChg>
        <pc:spChg chg="mod">
          <ac:chgData name="Kim, Hyesoon" userId="0d5c111a-f023-452e-87f1-b54e58794be3" providerId="ADAL" clId="{7F8585C2-0A82-6D49-B807-9EBF156E5E1D}" dt="2022-10-01T11:57:51.138" v="374" actId="20577"/>
          <ac:spMkLst>
            <pc:docMk/>
            <pc:sldMk cId="633566540" sldId="271"/>
            <ac:spMk id="93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1:58:03.767" v="396" actId="20577"/>
        <pc:sldMkLst>
          <pc:docMk/>
          <pc:sldMk cId="2038510651" sldId="272"/>
        </pc:sldMkLst>
        <pc:spChg chg="mod">
          <ac:chgData name="Kim, Hyesoon" userId="0d5c111a-f023-452e-87f1-b54e58794be3" providerId="ADAL" clId="{7F8585C2-0A82-6D49-B807-9EBF156E5E1D}" dt="2022-10-01T11:58:03.767" v="396" actId="20577"/>
          <ac:spMkLst>
            <pc:docMk/>
            <pc:sldMk cId="2038510651" sldId="272"/>
            <ac:spMk id="91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2:06:17.654" v="802" actId="20577"/>
        <pc:sldMkLst>
          <pc:docMk/>
          <pc:sldMk cId="234970192" sldId="273"/>
        </pc:sldMkLst>
        <pc:spChg chg="mod">
          <ac:chgData name="Kim, Hyesoon" userId="0d5c111a-f023-452e-87f1-b54e58794be3" providerId="ADAL" clId="{7F8585C2-0A82-6D49-B807-9EBF156E5E1D}" dt="2022-10-01T12:06:17.654" v="802" actId="20577"/>
          <ac:spMkLst>
            <pc:docMk/>
            <pc:sldMk cId="234970192" sldId="273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9:13.311" v="598" actId="20577"/>
          <ac:spMkLst>
            <pc:docMk/>
            <pc:sldMk cId="234970192" sldId="273"/>
            <ac:spMk id="91" creationId="{00000000-0000-0000-0000-000000000000}"/>
          </ac:spMkLst>
        </pc:spChg>
      </pc:sldChg>
      <pc:sldChg chg="modSp add del mod">
        <pc:chgData name="Kim, Hyesoon" userId="0d5c111a-f023-452e-87f1-b54e58794be3" providerId="ADAL" clId="{7F8585C2-0A82-6D49-B807-9EBF156E5E1D}" dt="2022-09-30T18:36:26.521" v="52" actId="2696"/>
        <pc:sldMkLst>
          <pc:docMk/>
          <pc:sldMk cId="1323330950" sldId="424"/>
        </pc:sldMkLst>
        <pc:spChg chg="mod">
          <ac:chgData name="Kim, Hyesoon" userId="0d5c111a-f023-452e-87f1-b54e58794be3" providerId="ADAL" clId="{7F8585C2-0A82-6D49-B807-9EBF156E5E1D}" dt="2022-09-30T18:36:13.996" v="50" actId="20577"/>
          <ac:spMkLst>
            <pc:docMk/>
            <pc:sldMk cId="1323330950" sldId="424"/>
            <ac:spMk id="2" creationId="{2559EE73-0F9F-FC43-87D4-48294AFAEAE3}"/>
          </ac:spMkLst>
        </pc:spChg>
        <pc:spChg chg="mod">
          <ac:chgData name="Kim, Hyesoon" userId="0d5c111a-f023-452e-87f1-b54e58794be3" providerId="ADAL" clId="{7F8585C2-0A82-6D49-B807-9EBF156E5E1D}" dt="2022-09-30T18:36:20.996" v="51" actId="20577"/>
          <ac:spMkLst>
            <pc:docMk/>
            <pc:sldMk cId="1323330950" sldId="424"/>
            <ac:spMk id="3" creationId="{39A37B7C-7621-0748-8DEE-52655E1667CC}"/>
          </ac:spMkLst>
        </pc:spChg>
      </pc:sldChg>
      <pc:sldMasterChg chg="del delSldLayout">
        <pc:chgData name="Kim, Hyesoon" userId="0d5c111a-f023-452e-87f1-b54e58794be3" providerId="ADAL" clId="{7F8585C2-0A82-6D49-B807-9EBF156E5E1D}" dt="2022-09-30T18:36:26.521" v="52" actId="2696"/>
        <pc:sldMasterMkLst>
          <pc:docMk/>
          <pc:sldMasterMk cId="1198320189" sldId="2147483674"/>
        </pc:sldMasterMkLst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320909060" sldId="214748367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337790400" sldId="2147483676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033291900" sldId="2147483677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6028814" sldId="2147483678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012315211" sldId="2147483679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964580772" sldId="2147483680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939629501" sldId="2147483681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616984542" sldId="2147483682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717916414" sldId="2147483683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913207020" sldId="2147483684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4046292075" sldId="214748368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41124961" sldId="2147483686"/>
          </pc:sldLayoutMkLst>
        </pc:sldLayoutChg>
      </pc:sldMasterChg>
    </pc:docChg>
  </pc:docChgLst>
  <pc:docChgLst>
    <pc:chgData name="Cooper, Liam P" userId="S::lcooper43@gatech.edu::c9ebb646-a5a5-4a14-8b6c-99f846e54c43" providerId="AD" clId="Web-{206C3C4D-FFCC-49E6-8A89-D0CF573BD801}"/>
    <pc:docChg chg="modSld">
      <pc:chgData name="Cooper, Liam P" userId="S::lcooper43@gatech.edu::c9ebb646-a5a5-4a14-8b6c-99f846e54c43" providerId="AD" clId="Web-{206C3C4D-FFCC-49E6-8A89-D0CF573BD801}" dt="2022-10-01T00:07:14.642" v="151" actId="20577"/>
      <pc:docMkLst>
        <pc:docMk/>
      </pc:docMkLst>
      <pc:sldChg chg="modSp">
        <pc:chgData name="Cooper, Liam P" userId="S::lcooper43@gatech.edu::c9ebb646-a5a5-4a14-8b6c-99f846e54c43" providerId="AD" clId="Web-{206C3C4D-FFCC-49E6-8A89-D0CF573BD801}" dt="2022-09-30T23:39:39.888" v="20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206C3C4D-FFCC-49E6-8A89-D0CF573BD801}" dt="2022-09-30T23:39:39.888" v="20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0:23.078" v="11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206C3C4D-FFCC-49E6-8A89-D0CF573BD801}" dt="2022-10-01T00:00:23.078" v="11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7:14.642" v="15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206C3C4D-FFCC-49E6-8A89-D0CF573BD801}" dt="2022-09-30T23:56:38.553" v="111" actId="20577"/>
          <ac:spMkLst>
            <pc:docMk/>
            <pc:sldMk cId="1581591787" sldId="26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206C3C4D-FFCC-49E6-8A89-D0CF573BD801}" dt="2022-10-01T00:07:14.642" v="15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A134BF89-8A05-4210-8079-0DF7848F03EF}" type="slidenum">
              <a:rPr lang="en-US" sz="1400" b="0" strike="noStrike" spc="-1">
                <a:latin typeface="Times New Roman"/>
              </a:rPr>
              <a:pPr algn="r"/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22078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9909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10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37486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24CC334-851A-4E0C-88A5-4244B4C1A9F9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2857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96700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16673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203123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9374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2972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7016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5471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1830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1530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7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18040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8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160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9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8315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ladetechnology.com/wp-content/uploads/2020/07/Screen-Shot-2020-07-25-at-6.44.28-PM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eg"/><Relationship Id="rId5" Type="http://schemas.openxmlformats.org/officeDocument/2006/relationships/hyperlink" Target="https://external-content.duckduckgo.com/iu/?u=https://www.intel.com/content/dam/www/central-libraries/us/en/images/stratix10-rev-b-kit.jpg&amp;f=1&amp;nofb=1&amp;ipt=8dccc10ec92b84cc3f718aafbb861ba43156a24e50e36afcdf693b2134e588c8&amp;ipo=images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r>
              <a:rPr/>
              <a:t/>
            </a:r>
            <a:br>
              <a:rPr/>
            </a:br>
            <a:r>
              <a:rPr lang="en-US" sz="4750" b="1" spc="-1">
                <a:latin typeface="Tahoma"/>
                <a:ea typeface="Tahoma"/>
              </a:rPr>
              <a:t>Using Vortex on FPGA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 dirty="0" smtClean="0">
                <a:solidFill>
                  <a:srgbClr val="1F394D"/>
                </a:solidFill>
                <a:latin typeface="Tahoma"/>
                <a:ea typeface="Tahoma"/>
              </a:rPr>
              <a:t>7 </a:t>
            </a:r>
            <a:r>
              <a:rPr lang="en-US" sz="3200" b="1" spc="-1" dirty="0">
                <a:solidFill>
                  <a:srgbClr val="1F394D"/>
                </a:solidFill>
                <a:latin typeface="Tahoma"/>
                <a:ea typeface="Tahoma"/>
              </a:rPr>
              <a:t>Tutorial Assignments </a:t>
            </a:r>
            <a:endParaRPr lang="en-US" sz="3200" b="1" strike="noStrike" spc="-1" dirty="0">
              <a:solidFill>
                <a:srgbClr val="1F394D"/>
              </a:solidFill>
              <a:latin typeface="Tahoma"/>
              <a:ea typeface="Tahoma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" name="CustomShape 3">
            <a:extLst>
              <a:ext uri="{FF2B5EF4-FFF2-40B4-BE49-F238E27FC236}">
                <a16:creationId xmlns="" xmlns:a16="http://schemas.microsoft.com/office/drawing/2014/main" id="{DA5897AC-BC62-459A-8A74-4539AF0C3C57}"/>
              </a:ext>
            </a:extLst>
          </p:cNvPr>
          <p:cNvSpPr/>
          <p:nvPr/>
        </p:nvSpPr>
        <p:spPr>
          <a:xfrm>
            <a:off x="381000" y="121920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Vortex tutorial assignments</a:t>
            </a:r>
            <a:endParaRPr lang="en-US" sz="2400" spc="-1" dirty="0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Designed to cover </a:t>
            </a: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various aspects of Vortex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 dirty="0" smtClean="0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Warp </a:t>
            </a: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efficiency performance 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counter</a:t>
            </a:r>
            <a:endParaRPr lang="en-US" sz="2400" spc="-1" dirty="0" smtClean="0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1 &amp; 2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Software prefetching</a:t>
            </a:r>
            <a:endParaRPr lang="en-US" sz="2400" spc="-1" dirty="0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3 &amp; 4</a:t>
            </a:r>
            <a:endParaRPr lang="en-US" sz="2400" spc="-1" dirty="0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Custom </a:t>
            </a: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instruction for computing dot 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product</a:t>
            </a:r>
            <a:endParaRPr lang="en-US" sz="2400" spc="-1" dirty="0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5 &amp; 6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Debugging Vortex</a:t>
            </a:r>
            <a:endParaRPr lang="en-US" sz="2400" spc="-1" dirty="0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 </a:t>
            </a:r>
            <a:r>
              <a:rPr lang="en-US" sz="2400" spc="-1" dirty="0" smtClean="0">
                <a:solidFill>
                  <a:srgbClr val="232F4E"/>
                </a:solidFill>
                <a:latin typeface="Tahoma"/>
                <a:ea typeface="Tahoma"/>
                <a:cs typeface="Tahoma"/>
              </a:rPr>
              <a:t>7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 dirty="0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Odd assignments: </a:t>
            </a:r>
            <a:r>
              <a:rPr lang="en-US" sz="2400" spc="-1" dirty="0" err="1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Simx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(cycle-level </a:t>
            </a:r>
            <a:r>
              <a:rPr lang="en-US" sz="2400" spc="-1" dirty="0" err="1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sim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)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Even assignments: RTL</a:t>
            </a:r>
            <a:endParaRPr lang="en-US" sz="2400" spc="-1" dirty="0">
              <a:solidFill>
                <a:srgbClr val="232F4E"/>
              </a:solidFill>
              <a:latin typeface="Tahoma"/>
              <a:ea typeface="Tahoma"/>
              <a:cs typeface="Tahom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1F394D"/>
                </a:solidFill>
                <a:latin typeface="Tahoma"/>
                <a:ea typeface="Tahoma"/>
              </a:rPr>
              <a:t>Assignment </a:t>
            </a:r>
            <a:r>
              <a:rPr lang="en-US" sz="3200" b="1" strike="noStrike" spc="-1" dirty="0" smtClean="0">
                <a:solidFill>
                  <a:srgbClr val="1F394D"/>
                </a:solidFill>
                <a:latin typeface="Tahoma"/>
                <a:ea typeface="Tahoma"/>
              </a:rPr>
              <a:t>1 &amp; 2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Add a new performance </a:t>
            </a:r>
            <a:r>
              <a:rPr lang="en-US" sz="2800" spc="-1" dirty="0" smtClean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counter for warp efficiency</a:t>
            </a:r>
            <a:endParaRPr lang="en-US" sz="2800" b="0" strike="noStrike" spc="-1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 smtClean="0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Implement and use</a:t>
            </a:r>
            <a:r>
              <a:rPr lang="en-US" sz="2800" b="0" strike="noStrike" spc="-1" dirty="0" smtClean="0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performance counters for total active threads and total issued warps</a:t>
            </a:r>
            <a:endParaRPr lang="en-US" sz="2800" spc="-1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800" spc="-1" dirty="0" smtClean="0">
              <a:solidFill>
                <a:srgbClr val="232F4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800" spc="-1" dirty="0">
              <a:solidFill>
                <a:srgbClr val="232F4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800" spc="-1" dirty="0" smtClean="0">
              <a:solidFill>
                <a:srgbClr val="232F4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 smtClean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Reserve and register the </a:t>
            </a:r>
            <a:r>
              <a:rPr lang="en-US" sz="2800" spc="-1" dirty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CSR </a:t>
            </a:r>
            <a:r>
              <a:rPr lang="en-US" sz="2800" spc="-1" dirty="0" smtClean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addresses </a:t>
            </a:r>
            <a:r>
              <a:rPr lang="en-US" sz="2800" spc="-1" dirty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for the </a:t>
            </a:r>
            <a:r>
              <a:rPr lang="en-US" sz="2800" spc="-1" dirty="0" smtClean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new counters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 dirty="0" smtClean="0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Implement the logic for the total active threads and total issued warps counters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latin typeface="Tahoma" pitchFamily="34" charset="0"/>
                <a:ea typeface="Tahoma" pitchFamily="34" charset="0"/>
                <a:cs typeface="Tahoma" pitchFamily="34" charset="0"/>
              </a:rPr>
              <a:t>Expose the </a:t>
            </a:r>
            <a:r>
              <a:rPr lang="en-US" sz="2800" spc="-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counters </a:t>
            </a:r>
            <a:r>
              <a:rPr lang="en-US" sz="2800" spc="-1" dirty="0">
                <a:latin typeface="Tahoma" pitchFamily="34" charset="0"/>
                <a:ea typeface="Tahoma" pitchFamily="34" charset="0"/>
                <a:cs typeface="Tahoma" pitchFamily="34" charset="0"/>
              </a:rPr>
              <a:t>in the </a:t>
            </a:r>
            <a:r>
              <a:rPr lang="en-US" sz="2800" spc="-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runtime for use in calculating the warp efficiency</a:t>
            </a:r>
            <a:endParaRPr lang="en-US" sz="2800" b="0" strike="noStrike" spc="-1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0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910" y="2525831"/>
            <a:ext cx="9258300" cy="112395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1F394D"/>
                </a:solidFill>
                <a:latin typeface="Tahoma"/>
                <a:ea typeface="Tahoma"/>
              </a:rPr>
              <a:t>Assignment </a:t>
            </a:r>
            <a:r>
              <a:rPr lang="en-US" sz="3200" b="1" strike="noStrike" spc="-1" dirty="0" smtClean="0">
                <a:solidFill>
                  <a:srgbClr val="1F394D"/>
                </a:solidFill>
                <a:latin typeface="Tahoma"/>
                <a:ea typeface="Tahoma"/>
              </a:rPr>
              <a:t>3 &amp; 4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 dirty="0" smtClean="0">
                <a:solidFill>
                  <a:srgbClr val="000000"/>
                </a:solidFill>
                <a:latin typeface="Tahoma"/>
                <a:ea typeface="Tahoma"/>
              </a:rPr>
              <a:t>Software prefetching</a:t>
            </a:r>
            <a:endParaRPr lang="en-US" sz="2800" b="0" strike="noStrike" spc="-1" dirty="0" smtClean="0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 dirty="0">
              <a:solidFill>
                <a:srgbClr val="232F4E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dirty="0" smtClean="0"/>
              <a:t>Extend </a:t>
            </a:r>
            <a:r>
              <a:rPr lang="en-US" sz="2800" dirty="0"/>
              <a:t>the tag in the cache to include a </a:t>
            </a:r>
            <a:r>
              <a:rPr lang="en-US" sz="2800" dirty="0" err="1"/>
              <a:t>prefetch</a:t>
            </a:r>
            <a:r>
              <a:rPr lang="en-US" sz="2800" dirty="0"/>
              <a:t> </a:t>
            </a:r>
            <a:r>
              <a:rPr lang="en-US" sz="2800" dirty="0" smtClean="0"/>
              <a:t>bit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</a:rPr>
              <a:t>Add three new performance counters</a:t>
            </a:r>
            <a:endParaRPr lang="en-US" sz="2800" spc="-1" dirty="0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 smtClean="0">
                <a:solidFill>
                  <a:srgbClr val="232F4E"/>
                </a:solidFill>
                <a:latin typeface="Tahoma"/>
                <a:ea typeface="Tahoma"/>
              </a:rPr>
              <a:t>Number </a:t>
            </a: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of unique </a:t>
            </a:r>
            <a:r>
              <a:rPr lang="en-US" sz="2800" spc="-1" dirty="0" err="1">
                <a:solidFill>
                  <a:srgbClr val="232F4E"/>
                </a:solidFill>
                <a:latin typeface="Tahoma"/>
                <a:ea typeface="Tahoma"/>
              </a:rPr>
              <a:t>prefetch</a:t>
            </a: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 requests to main memory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Number of unused </a:t>
            </a:r>
            <a:r>
              <a:rPr lang="en-US" sz="2800" spc="-1" dirty="0" err="1">
                <a:solidFill>
                  <a:srgbClr val="232F4E"/>
                </a:solidFill>
                <a:latin typeface="Tahoma"/>
                <a:ea typeface="Tahoma"/>
              </a:rPr>
              <a:t>prefetched</a:t>
            </a: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 blocks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Number of late </a:t>
            </a:r>
            <a:r>
              <a:rPr lang="en-US" sz="2800" spc="-1" dirty="0" err="1">
                <a:solidFill>
                  <a:srgbClr val="232F4E"/>
                </a:solidFill>
                <a:latin typeface="Tahoma"/>
                <a:ea typeface="Tahoma"/>
              </a:rPr>
              <a:t>prefetches</a:t>
            </a:r>
            <a:endParaRPr lang="en-US" sz="2800" spc="-1" dirty="0">
              <a:solidFill>
                <a:srgbClr val="232F4E"/>
              </a:solidFill>
              <a:latin typeface="Tahoma"/>
              <a:ea typeface="Tahoma"/>
            </a:endParaRPr>
          </a:p>
          <a:p>
            <a:pPr marL="459105" lvl="1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</a:pPr>
            <a:endParaRPr lang="en-US" sz="2800" dirty="0" smtClean="0"/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V</a:t>
            </a: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</a:rPr>
              <a:t>erify your implementation with the </a:t>
            </a:r>
            <a:r>
              <a:rPr lang="en-US" sz="2800" spc="-1" dirty="0" err="1" smtClean="0">
                <a:solidFill>
                  <a:srgbClr val="000000"/>
                </a:solidFill>
                <a:latin typeface="Tahoma"/>
                <a:ea typeface="Tahoma"/>
              </a:rPr>
              <a:t>prefetch</a:t>
            </a: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</a:rPr>
              <a:t> kernel</a:t>
            </a:r>
            <a:endParaRPr lang="en-US" sz="2800" dirty="0" smtClean="0"/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1F394D"/>
                </a:solidFill>
                <a:latin typeface="Tahoma"/>
                <a:ea typeface="Tahoma"/>
              </a:rPr>
              <a:t>Assignment </a:t>
            </a:r>
            <a:r>
              <a:rPr lang="en-US" sz="3200" b="1" spc="-1" dirty="0" smtClean="0">
                <a:solidFill>
                  <a:srgbClr val="1F394D"/>
                </a:solidFill>
                <a:latin typeface="Tahoma"/>
                <a:ea typeface="Tahoma"/>
              </a:rPr>
              <a:t>5 &amp; 6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 dirty="0" smtClean="0">
                <a:solidFill>
                  <a:srgbClr val="000000"/>
                </a:solidFill>
                <a:latin typeface="Tahoma"/>
                <a:ea typeface="Tahoma"/>
              </a:rPr>
              <a:t>Dot product acceleration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 smtClean="0">
                <a:solidFill>
                  <a:srgbClr val="232F4E"/>
                </a:solidFill>
                <a:latin typeface="Tahoma"/>
                <a:ea typeface="Tahoma"/>
              </a:rPr>
              <a:t>Add </a:t>
            </a: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a new RISC-V custom instruction for computing the integer dot </a:t>
            </a:r>
            <a:r>
              <a:rPr lang="en-US" sz="2800" spc="-1" dirty="0" smtClean="0">
                <a:solidFill>
                  <a:srgbClr val="232F4E"/>
                </a:solidFill>
                <a:latin typeface="Tahoma"/>
                <a:ea typeface="Tahoma"/>
              </a:rPr>
              <a:t>product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 smtClean="0">
                <a:solidFill>
                  <a:srgbClr val="232F4E"/>
                </a:solidFill>
                <a:latin typeface="Tahoma"/>
                <a:ea typeface="Tahoma"/>
              </a:rPr>
              <a:t>Extend the ISA and add a matrix multiply unit in HW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VX_DOT8 calculates the dot product of two 4x4 vectors of int8</a:t>
            </a:r>
          </a:p>
          <a:p>
            <a:pPr marL="190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</a:pPr>
            <a:endParaRPr lang="en-US" sz="2800" spc="-1" dirty="0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dirty="0" smtClean="0"/>
              <a:t>Implement </a:t>
            </a:r>
            <a:r>
              <a:rPr lang="en-US" sz="2800" dirty="0"/>
              <a:t>a simple matrix multiplication GPU kernel </a:t>
            </a:r>
            <a:r>
              <a:rPr lang="en-US" sz="2800" dirty="0" smtClean="0"/>
              <a:t>to test your </a:t>
            </a:r>
            <a:r>
              <a:rPr lang="en-US" sz="2800" dirty="0"/>
              <a:t>new </a:t>
            </a:r>
            <a:r>
              <a:rPr lang="en-US" sz="2800" dirty="0" smtClean="0"/>
              <a:t>HW </a:t>
            </a:r>
            <a:r>
              <a:rPr lang="en-US" sz="2800" dirty="0"/>
              <a:t>extension</a:t>
            </a:r>
            <a:r>
              <a:rPr lang="en-US" sz="2800" spc="-1" dirty="0">
                <a:latin typeface="Tahoma"/>
                <a:ea typeface="Tahoma"/>
              </a:rPr>
              <a:t> 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 dirty="0">
              <a:latin typeface="Tahoma"/>
              <a:ea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368436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1F394D"/>
                </a:solidFill>
                <a:latin typeface="Tahoma"/>
                <a:ea typeface="Tahoma"/>
              </a:rPr>
              <a:t>Assignment </a:t>
            </a:r>
            <a:r>
              <a:rPr lang="en-US" sz="3200" b="1" spc="-1" dirty="0" smtClean="0">
                <a:solidFill>
                  <a:srgbClr val="1F394D"/>
                </a:solidFill>
                <a:latin typeface="Tahoma"/>
                <a:ea typeface="Tahoma"/>
              </a:rPr>
              <a:t>7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 dirty="0" smtClean="0">
                <a:solidFill>
                  <a:srgbClr val="000000"/>
                </a:solidFill>
                <a:latin typeface="Tahoma"/>
                <a:ea typeface="Tahoma"/>
              </a:rPr>
              <a:t>Debugging Vortex</a:t>
            </a:r>
            <a:endParaRPr lang="en-US" sz="2800" spc="-1" dirty="0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 dirty="0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dirty="0"/>
              <a:t>C</a:t>
            </a:r>
            <a:r>
              <a:rPr lang="en-US" sz="2800" dirty="0" smtClean="0"/>
              <a:t>ompile </a:t>
            </a:r>
            <a:r>
              <a:rPr lang="en-US" sz="2800" dirty="0"/>
              <a:t>Vortex using the debug </a:t>
            </a:r>
            <a:r>
              <a:rPr lang="en-US" sz="2800" dirty="0" smtClean="0"/>
              <a:t>flag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C</a:t>
            </a:r>
            <a:r>
              <a:rPr lang="en-US" sz="2800" spc="-1" dirty="0" smtClean="0">
                <a:solidFill>
                  <a:srgbClr val="232F4E"/>
                </a:solidFill>
                <a:latin typeface="Tahoma"/>
                <a:ea typeface="Tahoma"/>
              </a:rPr>
              <a:t>heck the </a:t>
            </a:r>
            <a:r>
              <a:rPr lang="en-US" sz="2800" spc="-1" dirty="0" err="1">
                <a:solidFill>
                  <a:srgbClr val="232F4E"/>
                </a:solidFill>
                <a:latin typeface="Tahoma"/>
                <a:ea typeface="Tahoma"/>
              </a:rPr>
              <a:t>prefetch</a:t>
            </a: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 requests are generated correctly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 dirty="0" smtClean="0">
                <a:solidFill>
                  <a:srgbClr val="232F4E"/>
                </a:solidFill>
                <a:latin typeface="Tahoma"/>
                <a:ea typeface="Tahoma"/>
              </a:rPr>
              <a:t>Check </a:t>
            </a: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requests </a:t>
            </a:r>
            <a:r>
              <a:rPr lang="en-US" sz="2800" spc="-1" dirty="0" smtClean="0">
                <a:solidFill>
                  <a:srgbClr val="232F4E"/>
                </a:solidFill>
                <a:latin typeface="Tahoma"/>
                <a:ea typeface="Tahoma"/>
              </a:rPr>
              <a:t>are used </a:t>
            </a:r>
            <a:r>
              <a:rPr lang="en-US" sz="2800" spc="-1" dirty="0">
                <a:solidFill>
                  <a:srgbClr val="232F4E"/>
                </a:solidFill>
                <a:latin typeface="Tahoma"/>
                <a:ea typeface="Tahoma"/>
              </a:rPr>
              <a:t>or not by comparing them with demand requests</a:t>
            </a:r>
          </a:p>
          <a:p>
            <a:pPr marL="190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</a:pPr>
            <a:endParaRPr lang="en-US" sz="2800" spc="-1" dirty="0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 dirty="0" smtClean="0">
                <a:latin typeface="Tahoma"/>
                <a:ea typeface="Tahoma"/>
              </a:rPr>
              <a:t>Useful to refer to while working on the assignments</a:t>
            </a:r>
            <a:endParaRPr lang="en-US" sz="2800" spc="-1" dirty="0">
              <a:latin typeface="Tahoma"/>
              <a:ea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678604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r>
              <a:rPr dirty="0"/>
              <a:t/>
            </a:r>
            <a:br>
              <a:rPr dirty="0"/>
            </a:br>
            <a:r>
              <a:rPr lang="en-US" sz="4750" b="1" spc="-1" dirty="0">
                <a:latin typeface="Tahoma"/>
                <a:ea typeface="Tahoma"/>
              </a:rPr>
              <a:t>Thank you</a:t>
            </a:r>
            <a:endParaRPr lang="en-US" sz="4750" b="1" strike="noStrike" spc="-1" dirty="0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 dirty="0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 dirty="0">
              <a:latin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411975483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Overview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Supported platforms</a:t>
            </a:r>
            <a:endParaRPr lang="en-US" sz="2800" spc="-1" dirty="0">
              <a:latin typeface="Tahoma"/>
              <a:ea typeface="Tahoma"/>
              <a:cs typeface="Tahoma"/>
            </a:endParaRP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Intel Quartus, OPAE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XRT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dirty="0" err="1">
                <a:solidFill>
                  <a:srgbClr val="000000"/>
                </a:solidFill>
                <a:latin typeface="Tahoma"/>
                <a:ea typeface="Tahoma"/>
              </a:rPr>
              <a:t>Yosys</a:t>
            </a:r>
            <a:endParaRPr lang="en-US" sz="2400" spc="-1" dirty="0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 dirty="0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Supported FPGAs</a:t>
            </a:r>
            <a:endParaRPr lang="en-US" sz="2800" spc="-1" dirty="0">
              <a:latin typeface="Tahoma"/>
              <a:ea typeface="Tahoma"/>
              <a:cs typeface="Tahoma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Altera Arria 10, Stratix 10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Alveo U50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</a:rPr>
              <a:t>, U55, </a:t>
            </a:r>
            <a:r>
              <a:rPr lang="en-US" sz="2400" dirty="0" smtClean="0"/>
              <a:t>U250,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</a:rPr>
              <a:t> </a:t>
            </a: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U280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Xilinx </a:t>
            </a:r>
            <a:r>
              <a:rPr lang="en-US" sz="2400" spc="-1" dirty="0" err="1">
                <a:solidFill>
                  <a:srgbClr val="000000"/>
                </a:solidFill>
                <a:latin typeface="Tahoma"/>
                <a:ea typeface="Tahoma"/>
              </a:rPr>
              <a:t>Versal</a:t>
            </a: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 </a:t>
            </a: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</a:rPr>
              <a:t>VCK5000</a:t>
            </a:r>
          </a:p>
          <a:p>
            <a:pPr marL="1905">
              <a:lnSpc>
                <a:spcPct val="90000"/>
              </a:lnSpc>
              <a:buClr>
                <a:srgbClr val="AA2B1E"/>
              </a:buClr>
            </a:pPr>
            <a:endParaRPr lang="en-US" sz="2800" spc="-1" dirty="0" smtClean="0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Configurations 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synthesized on </a:t>
            </a:r>
            <a:r>
              <a:rPr lang="en-US" sz="2800" spc="-1" dirty="0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Stratix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10</a:t>
            </a:r>
            <a:endParaRPr lang="en-US" sz="2800" spc="-1" dirty="0">
              <a:latin typeface="Tahoma"/>
              <a:ea typeface="Tahoma"/>
              <a:cs typeface="Tahoma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</a:rPr>
              <a:t>8 cores, each with 32 warps and 32 threads per warp</a:t>
            </a:r>
            <a:endParaRPr lang="en-US" sz="2400" spc="-1" dirty="0">
              <a:solidFill>
                <a:srgbClr val="000000"/>
              </a:solidFill>
              <a:latin typeface="Tahoma"/>
              <a:ea typeface="Tahoma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 dirty="0" smtClean="0">
                <a:solidFill>
                  <a:srgbClr val="000000"/>
                </a:solidFill>
                <a:latin typeface="Tahoma"/>
                <a:ea typeface="Tahoma"/>
              </a:rPr>
              <a:t>16 cores, each with 8 warps and 8 threads per warp</a:t>
            </a:r>
            <a:endParaRPr lang="en-US" sz="2800" spc="-1" dirty="0" smtClean="0">
              <a:solidFill>
                <a:srgbClr val="000000"/>
              </a:solidFill>
              <a:latin typeface="Tahoma"/>
              <a:ea typeface="Tahoma"/>
            </a:endParaRPr>
          </a:p>
        </p:txBody>
      </p:sp>
      <p:pic>
        <p:nvPicPr>
          <p:cNvPr id="1030" name="Picture 6" descr="Alveo U280 | Accolade Technology - Intelligent Host CPU Offload 1-100GE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887" y="2698841"/>
            <a:ext cx="3022742" cy="23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tel® Stratix® 10 GX FPGA Development Kit">
            <a:hlinkClick r:id="rId5"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2"/>
          <a:stretch/>
        </p:blipFill>
        <p:spPr bwMode="auto">
          <a:xfrm>
            <a:off x="6748682" y="1137136"/>
            <a:ext cx="3453152" cy="172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0577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Xilinx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Xilinx XRT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xilinx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xrt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target Xilinx platform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Xilinx hardware emulation supported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err="1">
                <a:solidFill>
                  <a:srgbClr val="000000"/>
                </a:solidFill>
                <a:latin typeface="Courier New"/>
                <a:ea typeface="Tahoma"/>
                <a:cs typeface="Tahoma"/>
              </a:rPr>
              <a:t>vitis_analyzer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 used for viewing area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xrt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6771480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Altera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32216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7" name="CustomShape 3"/>
          <p:cNvSpPr/>
          <p:nvPr/>
        </p:nvSpPr>
        <p:spPr>
          <a:xfrm>
            <a:off x="361784" y="1178256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Intel Quartus and OPAE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/syn/altera/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opae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FPGA family name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Scripts for generating area, power,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opae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5538712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2" name="vortex_fpga_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21009"/>
            <a:ext cx="12192000" cy="587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078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r>
              <a:rPr/>
              <a:t/>
            </a:r>
            <a:br>
              <a:rPr/>
            </a:br>
            <a:r>
              <a:rPr lang="en-US" sz="4750" b="1" spc="-1">
                <a:latin typeface="Tahoma"/>
                <a:ea typeface="Tahoma"/>
              </a:rPr>
              <a:t>Vortex Tutorial Assignments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916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Pre-exercise Setup: Remote Account in Browser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 dirty="0">
                <a:latin typeface="Tahoma"/>
                <a:ea typeface="+mn-lt"/>
                <a:cs typeface="+mn-lt"/>
              </a:rPr>
              <a:t>Log into </a:t>
            </a:r>
            <a:r>
              <a:rPr lang="en-US" sz="2800" spc="-1" dirty="0" smtClean="0">
                <a:latin typeface="Courier New"/>
                <a:ea typeface="+mn-lt"/>
                <a:cs typeface="+mn-lt"/>
              </a:rPr>
              <a:t>rg-simulation.crnch.gatech.edu/</a:t>
            </a:r>
            <a:r>
              <a:rPr lang="en-US" sz="2800" spc="-1" dirty="0" err="1" smtClean="0">
                <a:latin typeface="Courier New"/>
                <a:ea typeface="+mn-lt"/>
                <a:cs typeface="+mn-lt"/>
              </a:rPr>
              <a:t>jupyter</a:t>
            </a:r>
            <a:r>
              <a:rPr lang="en-US" sz="2800" spc="-1" dirty="0" smtClean="0">
                <a:latin typeface="Tahoma"/>
                <a:ea typeface="+mn-lt"/>
                <a:cs typeface="+mn-lt"/>
              </a:rPr>
              <a:t> </a:t>
            </a:r>
            <a:r>
              <a:rPr lang="en-US" sz="2800" spc="-1" dirty="0">
                <a:latin typeface="Tahoma"/>
                <a:ea typeface="+mn-lt"/>
                <a:cs typeface="+mn-lt"/>
              </a:rPr>
              <a:t>with </a:t>
            </a:r>
            <a:r>
              <a:rPr lang="en-US" sz="2800" spc="-1" dirty="0" err="1" smtClean="0">
                <a:latin typeface="Tahoma"/>
                <a:ea typeface="+mn-lt"/>
                <a:cs typeface="+mn-lt"/>
              </a:rPr>
              <a:t>Github</a:t>
            </a:r>
            <a:r>
              <a:rPr lang="en-US" sz="2800" spc="-1" dirty="0" smtClean="0">
                <a:latin typeface="Tahoma"/>
                <a:ea typeface="+mn-lt"/>
                <a:cs typeface="+mn-lt"/>
              </a:rPr>
              <a:t> login</a:t>
            </a:r>
            <a:endParaRPr lang="en-US" sz="2800" spc="-1" dirty="0">
              <a:solidFill>
                <a:srgbClr val="000000"/>
              </a:solidFill>
              <a:latin typeface="Tahoma"/>
              <a:cs typeface="Arial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dirty="0"/>
              <a:t>C</a:t>
            </a:r>
            <a:r>
              <a:rPr lang="en-US" sz="2800" dirty="0" smtClean="0"/>
              <a:t>lick “Launch </a:t>
            </a:r>
            <a:r>
              <a:rPr lang="en-US" sz="2800" dirty="0"/>
              <a:t>my server</a:t>
            </a:r>
            <a:r>
              <a:rPr lang="en-US" sz="2800" dirty="0" smtClean="0"/>
              <a:t>"</a:t>
            </a:r>
            <a:endParaRPr lang="en-US" sz="2800" spc="-1" dirty="0">
              <a:latin typeface="Courier New"/>
              <a:ea typeface="+mn-lt"/>
              <a:cs typeface="+mn-lt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 dirty="0">
                <a:latin typeface="Tahoma"/>
                <a:ea typeface="+mn-lt"/>
                <a:cs typeface="+mn-lt"/>
              </a:rPr>
              <a:t>Set up the environment </a:t>
            </a:r>
            <a:r>
              <a:rPr lang="en-US" sz="2800" spc="-1" dirty="0" smtClean="0">
                <a:latin typeface="Tahoma"/>
                <a:ea typeface="+mn-lt"/>
                <a:cs typeface="+mn-lt"/>
              </a:rPr>
              <a:t>with </a:t>
            </a:r>
            <a:r>
              <a:rPr lang="en-US" sz="2800" dirty="0" smtClean="0"/>
              <a:t>toolchain_env.sh</a:t>
            </a:r>
            <a:endParaRPr lang="en-US" sz="2800" spc="-1" dirty="0">
              <a:latin typeface="Tahoma"/>
              <a:ea typeface="+mn-lt"/>
              <a:cs typeface="+mn-lt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 dirty="0" smtClean="0">
                <a:latin typeface="Tahoma"/>
                <a:ea typeface="+mn-lt"/>
                <a:cs typeface="+mn-lt"/>
              </a:rPr>
              <a:t>Build Vortex with </a:t>
            </a:r>
            <a:r>
              <a:rPr lang="en-US" sz="2800" spc="-1" dirty="0" smtClean="0">
                <a:latin typeface="Courier New"/>
                <a:ea typeface="+mn-lt"/>
                <a:cs typeface="+mn-lt"/>
              </a:rPr>
              <a:t>make –j2</a:t>
            </a: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Test Vortex with blackbox.sh</a:t>
            </a:r>
          </a:p>
          <a:p>
            <a:pPr marL="459105" lvl="1">
              <a:lnSpc>
                <a:spcPct val="90000"/>
              </a:lnSpc>
              <a:buClr>
                <a:srgbClr val="AA2B1E"/>
              </a:buClr>
            </a:pPr>
            <a:r>
              <a:rPr lang="fr-FR" sz="2800" b="1" spc="-1" dirty="0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./ci/blackbox.sh --</a:t>
            </a:r>
            <a:r>
              <a:rPr lang="fr-FR" sz="2800" b="1" spc="-1" dirty="0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cores</a:t>
            </a:r>
            <a:r>
              <a:rPr lang="fr-FR" sz="2800" b="1" spc="-1" dirty="0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=2 --</a:t>
            </a:r>
            <a:r>
              <a:rPr lang="fr-FR" sz="2800" b="1" spc="-1" dirty="0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app</a:t>
            </a:r>
            <a:r>
              <a:rPr lang="fr-FR" sz="2800" b="1" spc="-1" dirty="0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=</a:t>
            </a:r>
            <a:r>
              <a:rPr lang="fr-FR" sz="2800" b="1" spc="-1" dirty="0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demo</a:t>
            </a:r>
            <a:endParaRPr lang="en-US" sz="2800" dirty="0">
              <a:latin typeface="Consolas"/>
            </a:endParaRPr>
          </a:p>
          <a:p>
            <a:pPr marL="1905">
              <a:lnSpc>
                <a:spcPct val="90000"/>
              </a:lnSpc>
              <a:buClr>
                <a:srgbClr val="AA2B1E"/>
              </a:buClr>
            </a:pPr>
            <a:endParaRPr lang="en-US" sz="2800" spc="-1" dirty="0">
              <a:latin typeface="Tahoma"/>
              <a:ea typeface="+mn-lt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latin typeface="Tahoma"/>
                <a:ea typeface="+mn-lt"/>
                <a:cs typeface="+mn-lt"/>
              </a:rPr>
              <a:t>Detailed setup instructions in </a:t>
            </a:r>
            <a:r>
              <a:rPr lang="en-US" sz="2800" spc="-1" dirty="0" smtClean="0">
                <a:latin typeface="Tahoma"/>
                <a:ea typeface="Tahoma"/>
                <a:cs typeface="Arial"/>
              </a:rPr>
              <a:t>the tutorial repo</a:t>
            </a:r>
            <a:endParaRPr lang="en-US" sz="2800" spc="-1" dirty="0">
              <a:latin typeface="Tahoma"/>
              <a:ea typeface="Tahoma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 dirty="0"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+mn-lt"/>
              </a:rPr>
              <a:t>Will be available </a:t>
            </a: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  <a:cs typeface="+mn-lt"/>
              </a:rPr>
              <a:t>until 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+mn-lt"/>
              </a:rPr>
              <a:t>the end of the </a:t>
            </a: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  <a:cs typeface="+mn-lt"/>
              </a:rPr>
              <a:t>conference</a:t>
            </a:r>
            <a:endParaRPr lang="en-US" sz="2000" spc="-1" dirty="0">
              <a:latin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spc="-1" dirty="0">
              <a:latin typeface="Tahoma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159178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 dirty="0">
                <a:solidFill>
                  <a:srgbClr val="1F394D"/>
                </a:solidFill>
                <a:latin typeface="Tahoma"/>
                <a:ea typeface="Tahoma"/>
              </a:rPr>
              <a:t>Pre-exercise Setup: </a:t>
            </a:r>
            <a:r>
              <a:rPr lang="en-US" sz="3200" b="1" spc="-1" dirty="0" err="1" smtClean="0">
                <a:solidFill>
                  <a:srgbClr val="1F394D"/>
                </a:solidFill>
                <a:latin typeface="Tahoma"/>
                <a:ea typeface="Tahoma"/>
              </a:rPr>
              <a:t>Docker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Download the </a:t>
            </a:r>
            <a:r>
              <a:rPr lang="en-US" sz="2800" spc="-1" dirty="0" err="1">
                <a:solidFill>
                  <a:srgbClr val="000000"/>
                </a:solidFill>
                <a:latin typeface="Tahoma"/>
                <a:ea typeface="Tahoma"/>
              </a:rPr>
              <a:t>Dockerfile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 </a:t>
            </a: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</a:rPr>
              <a:t>from the tutorial repo</a:t>
            </a:r>
            <a:endParaRPr lang="en-US" sz="2800" spc="-1" dirty="0">
              <a:solidFill>
                <a:srgbClr val="000000"/>
              </a:solidFill>
              <a:latin typeface="Tahoma"/>
              <a:ea typeface="Tahoma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</a:rPr>
              <a:t>Build 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a </a:t>
            </a:r>
            <a:r>
              <a:rPr lang="en-US" sz="2800" spc="-1" dirty="0" err="1">
                <a:solidFill>
                  <a:srgbClr val="000000"/>
                </a:solidFill>
                <a:latin typeface="Tahoma"/>
                <a:ea typeface="Tahoma"/>
              </a:rPr>
              <a:t>Docker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 </a:t>
            </a: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</a:rPr>
              <a:t>image 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from the </a:t>
            </a:r>
            <a:r>
              <a:rPr lang="en-US" sz="2800" spc="-1" dirty="0" err="1" smtClean="0">
                <a:solidFill>
                  <a:srgbClr val="000000"/>
                </a:solidFill>
                <a:latin typeface="Tahoma"/>
                <a:ea typeface="Tahoma"/>
              </a:rPr>
              <a:t>Dockerfile</a:t>
            </a:r>
            <a:endParaRPr lang="en-US" sz="2800" dirty="0" smtClean="0">
              <a:latin typeface="Tahoma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Construct and run a </a:t>
            </a: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</a:rPr>
              <a:t>container 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from the </a:t>
            </a:r>
            <a:r>
              <a:rPr lang="en-US" sz="2800" spc="-1" dirty="0" err="1">
                <a:solidFill>
                  <a:srgbClr val="000000"/>
                </a:solidFill>
                <a:latin typeface="Tahoma"/>
                <a:ea typeface="Tahoma"/>
              </a:rPr>
              <a:t>Docker</a:t>
            </a: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 </a:t>
            </a: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</a:rPr>
              <a:t>image</a:t>
            </a: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</a:rPr>
              <a:t>Build </a:t>
            </a: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</a:rPr>
              <a:t>Vortex</a:t>
            </a: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 dirty="0" smtClean="0">
                <a:solidFill>
                  <a:srgbClr val="000000"/>
                </a:solidFill>
                <a:latin typeface="Tahoma"/>
                <a:ea typeface="Tahoma"/>
              </a:rPr>
              <a:t>Test Vortex with blackbox.sh</a:t>
            </a:r>
          </a:p>
          <a:p>
            <a:pPr marL="459105" lvl="1">
              <a:lnSpc>
                <a:spcPct val="90000"/>
              </a:lnSpc>
              <a:buClr>
                <a:srgbClr val="AA2B1E"/>
              </a:buClr>
            </a:pPr>
            <a:r>
              <a:rPr lang="fr-FR" sz="2800" b="1" spc="-1" dirty="0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./ci/blackbox.sh --</a:t>
            </a:r>
            <a:r>
              <a:rPr lang="fr-FR" sz="2800" b="1" spc="-1" dirty="0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cores</a:t>
            </a:r>
            <a:r>
              <a:rPr lang="fr-FR" sz="2800" b="1" spc="-1" dirty="0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=2 --</a:t>
            </a:r>
            <a:r>
              <a:rPr lang="fr-FR" sz="2800" b="1" spc="-1" dirty="0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app</a:t>
            </a:r>
            <a:r>
              <a:rPr lang="fr-FR" sz="2800" b="1" spc="-1" dirty="0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=</a:t>
            </a:r>
            <a:r>
              <a:rPr lang="fr-FR" sz="2800" b="1" spc="-1" dirty="0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demo</a:t>
            </a:r>
            <a:endParaRPr lang="en-US" sz="2800" dirty="0">
              <a:latin typeface="Consolas"/>
            </a:endParaRPr>
          </a:p>
          <a:p>
            <a:pPr marL="973455" lvl="1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endParaRPr lang="en-US" sz="2800" spc="-1" dirty="0">
              <a:solidFill>
                <a:srgbClr val="000000"/>
              </a:solidFill>
              <a:latin typeface="Tahoma"/>
              <a:ea typeface="Tahoma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endParaRPr lang="en-US" sz="2800" spc="-1" dirty="0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800" spc="-1" dirty="0">
                <a:solidFill>
                  <a:srgbClr val="000000"/>
                </a:solidFill>
                <a:latin typeface="Tahoma"/>
                <a:ea typeface="Tahoma"/>
                <a:cs typeface="Arial"/>
              </a:rPr>
              <a:t>Detailed setup instructions in </a:t>
            </a:r>
            <a:r>
              <a:rPr lang="en-US" sz="2800" spc="-1" dirty="0" smtClean="0">
                <a:ea typeface="+mn-lt"/>
                <a:cs typeface="+mn-lt"/>
              </a:rPr>
              <a:t>the tutorial repo</a:t>
            </a:r>
            <a:endParaRPr lang="en-US" sz="2000" b="1" spc="-1" dirty="0">
              <a:solidFill>
                <a:srgbClr val="232F4E"/>
              </a:solidFill>
              <a:latin typeface="Courier New" pitchFamily="49" charset="0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dirty="0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 dirty="0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37552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Blackbox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Vortex's main test driver</a:t>
            </a:r>
            <a:endParaRPr lang="en-US" sz="2400" spc="-1" dirty="0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 dirty="0">
              <a:solidFill>
                <a:srgbClr val="232F4E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 dirty="0">
                <a:solidFill>
                  <a:srgbClr val="000000"/>
                </a:solidFill>
                <a:latin typeface="Tahoma"/>
                <a:ea typeface="Tahoma"/>
              </a:rPr>
              <a:t>Arguments</a:t>
            </a:r>
            <a:endParaRPr lang="en-US" sz="2400" spc="-1" dirty="0">
              <a:solidFill>
                <a:srgbClr val="000000"/>
              </a:solidFill>
              <a:latin typeface="Tahoma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latin typeface="Tahoma"/>
                <a:ea typeface="Tahoma"/>
                <a:cs typeface="Courier New"/>
              </a:rPr>
              <a:t>Clusters, </a:t>
            </a:r>
            <a:r>
              <a:rPr lang="fr-FR" sz="2400" dirty="0" err="1">
                <a:latin typeface="Tahoma"/>
                <a:ea typeface="Tahoma"/>
                <a:cs typeface="Courier New"/>
              </a:rPr>
              <a:t>cores</a:t>
            </a:r>
            <a:r>
              <a:rPr lang="fr-FR" sz="2400" dirty="0">
                <a:latin typeface="Tahoma"/>
                <a:ea typeface="Tahoma"/>
                <a:cs typeface="Courier New"/>
              </a:rPr>
              <a:t>, </a:t>
            </a:r>
            <a:r>
              <a:rPr lang="fr-FR" sz="2400" dirty="0" err="1">
                <a:latin typeface="Tahoma"/>
                <a:ea typeface="Tahoma"/>
                <a:cs typeface="Courier New"/>
              </a:rPr>
              <a:t>warps</a:t>
            </a:r>
            <a:r>
              <a:rPr lang="fr-FR" sz="2400" dirty="0">
                <a:latin typeface="Tahoma"/>
                <a:ea typeface="Tahoma"/>
                <a:cs typeface="Courier New"/>
              </a:rPr>
              <a:t>, threads</a:t>
            </a:r>
            <a:endParaRPr lang="fr-FR" sz="2400" dirty="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latin typeface="Tahoma"/>
                <a:ea typeface="Tahoma"/>
                <a:cs typeface="Courier New"/>
              </a:rPr>
              <a:t>L2cache, L3cache</a:t>
            </a:r>
            <a:endParaRPr lang="fr-FR" sz="2400" dirty="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Driver</a:t>
            </a:r>
            <a:endParaRPr lang="fr-FR" sz="2400" dirty="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 err="1">
                <a:latin typeface="Tahoma"/>
                <a:ea typeface="Tahoma"/>
                <a:cs typeface="Courier New"/>
              </a:rPr>
              <a:t>rtlsim</a:t>
            </a:r>
            <a:r>
              <a:rPr lang="fr-FR" sz="2400" dirty="0">
                <a:latin typeface="Tahoma"/>
                <a:ea typeface="Tahoma"/>
                <a:cs typeface="Courier New"/>
              </a:rPr>
              <a:t>, </a:t>
            </a:r>
            <a:r>
              <a:rPr lang="fr-FR" sz="2400" dirty="0" err="1">
                <a:latin typeface="Tahoma"/>
                <a:ea typeface="Tahoma"/>
                <a:cs typeface="Courier New"/>
              </a:rPr>
              <a:t>simx</a:t>
            </a:r>
            <a:r>
              <a:rPr lang="fr-FR" sz="2400" dirty="0">
                <a:latin typeface="Tahoma"/>
                <a:ea typeface="Tahoma"/>
                <a:cs typeface="Courier New"/>
              </a:rPr>
              <a:t>, </a:t>
            </a:r>
            <a:r>
              <a:rPr lang="fr-FR" sz="2400" dirty="0" err="1">
                <a:latin typeface="Tahoma"/>
                <a:ea typeface="Tahoma"/>
                <a:cs typeface="Courier New"/>
              </a:rPr>
              <a:t>xrt</a:t>
            </a:r>
            <a:r>
              <a:rPr lang="fr-FR" sz="2400" dirty="0">
                <a:latin typeface="Tahoma"/>
                <a:ea typeface="Tahoma"/>
                <a:cs typeface="Courier New"/>
              </a:rPr>
              <a:t>, </a:t>
            </a:r>
            <a:r>
              <a:rPr lang="fr-FR" sz="2400" dirty="0" err="1">
                <a:latin typeface="Tahoma"/>
                <a:ea typeface="Tahoma"/>
                <a:cs typeface="Courier New"/>
              </a:rPr>
              <a:t>opae</a:t>
            </a:r>
            <a:endParaRPr lang="fr-FR" sz="2400" dirty="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 err="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Debug</a:t>
            </a:r>
            <a:endParaRPr lang="fr-FR" sz="2400" dirty="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Perf</a:t>
            </a:r>
            <a:endParaRPr lang="fr-FR" sz="2400" dirty="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Application to </a:t>
            </a:r>
            <a:r>
              <a:rPr lang="fr-FR" sz="2400" dirty="0" err="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run</a:t>
            </a:r>
            <a:endParaRPr lang="fr-FR" sz="2400" dirty="0">
              <a:solidFill>
                <a:srgbClr val="000000"/>
              </a:solidFill>
              <a:latin typeface="Tahoma"/>
              <a:ea typeface="Tahoma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dirty="0" err="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Args</a:t>
            </a:r>
            <a:endParaRPr lang="fr-FR" sz="2400" dirty="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spc="-1" dirty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Arguments to the </a:t>
            </a:r>
            <a:r>
              <a:rPr lang="fr-FR" sz="2400" spc="-1" dirty="0" smtClean="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application</a:t>
            </a:r>
            <a:endParaRPr lang="en-US" sz="2400" spc="-1" dirty="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1" spc="-1" dirty="0">
              <a:solidFill>
                <a:srgbClr val="232F4E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dirty="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 dirty="0">
              <a:latin typeface="Tahoma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400" spc="-1" dirty="0">
              <a:latin typeface="Tahoma"/>
              <a:ea typeface="Tahoma"/>
              <a:cs typeface="Courier New" pitchFamily="49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FB5C5C43C8E84ABE433E05E59A4B5B" ma:contentTypeVersion="17" ma:contentTypeDescription="Create a new document." ma:contentTypeScope="" ma:versionID="31a70927d72970bda2078b08d81b4e6c">
  <xsd:schema xmlns:xsd="http://www.w3.org/2001/XMLSchema" xmlns:xs="http://www.w3.org/2001/XMLSchema" xmlns:p="http://schemas.microsoft.com/office/2006/metadata/properties" xmlns:ns2="f01fee57-14a4-4fb3-a7a7-17af854556b0" xmlns:ns3="703aaed8-5f35-4ebd-8684-7d64e521d80b" targetNamespace="http://schemas.microsoft.com/office/2006/metadata/properties" ma:root="true" ma:fieldsID="380c7c7c4fd0bbeb6e39640be2ed152d" ns2:_="" ns3:_="">
    <xsd:import namespace="f01fee57-14a4-4fb3-a7a7-17af854556b0"/>
    <xsd:import namespace="703aaed8-5f35-4ebd-8684-7d64e521d8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1fee57-14a4-4fb3-a7a7-17af854556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c2506c3-735d-4e70-aa79-204d06275b9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3aaed8-5f35-4ebd-8684-7d64e521d80b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8d8e6f15-7c59-437e-bc44-2b236e666d5f}" ma:internalName="TaxCatchAll" ma:showField="CatchAllData" ma:web="703aaed8-5f35-4ebd-8684-7d64e521d8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03aaed8-5f35-4ebd-8684-7d64e521d80b" xsi:nil="true"/>
    <lcf76f155ced4ddcb4097134ff3c332f xmlns="f01fee57-14a4-4fb3-a7a7-17af854556b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D14847A-76E3-4EB7-905F-40A318F6464E}">
  <ds:schemaRefs>
    <ds:schemaRef ds:uri="703aaed8-5f35-4ebd-8684-7d64e521d80b"/>
    <ds:schemaRef ds:uri="f01fee57-14a4-4fb3-a7a7-17af854556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B4190E1-A4BE-4E3B-BAD3-91C7CFB4A99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90C945-F1B7-4779-BEC7-ED0B92E3F580}">
  <ds:schemaRefs>
    <ds:schemaRef ds:uri="703aaed8-5f35-4ebd-8684-7d64e521d80b"/>
    <ds:schemaRef ds:uri="f01fee57-14a4-4fb3-a7a7-17af854556b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696</TotalTime>
  <Words>560</Words>
  <Application>Microsoft Office PowerPoint</Application>
  <PresentationFormat>Widescreen</PresentationFormat>
  <Paragraphs>174</Paragraphs>
  <Slides>15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Noto Sans Symbols</vt:lpstr>
      <vt:lpstr>Tahoma,Sans-Serif</vt:lpstr>
      <vt:lpstr>Arial</vt:lpstr>
      <vt:lpstr>Consolas</vt:lpstr>
      <vt:lpstr>Courier New</vt:lpstr>
      <vt:lpstr>DejaVu Sans</vt:lpstr>
      <vt:lpstr>Symbol</vt:lpstr>
      <vt:lpstr>Tahoma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MY</cp:lastModifiedBy>
  <cp:revision>25</cp:revision>
  <dcterms:modified xsi:type="dcterms:W3CDTF">2024-11-03T15:09:13Z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0x010100AAFB5C5C43C8E84ABE433E05E59A4B5B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8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8</vt:i4>
  </property>
  <property fmtid="{D5CDD505-2E9C-101B-9397-08002B2CF9AE}" pid="13" name="MediaServiceImageTags">
    <vt:lpwstr/>
  </property>
</Properties>
</file>

<file path=docProps/thumbnail.jpeg>
</file>